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showSpecialPlsOnTitleSld="0">
  <p:sldMasterIdLst>
    <p:sldMasterId id="2147483648" r:id="rId4"/>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16" roundtripDataSignature="AMtx7mhT/1w5oxndELYUQY9tJQ72vp0z1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8CE319B7-B118-4C55-A810-7FFA13D598DE}">
  <a:tblStyle styleId="{8CE319B7-B118-4C55-A810-7FFA13D598DE}"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6" Type="http://customschemas.google.com/relationships/presentationmetadata" Target="metadata"/><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CA"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9" name="Google Shape;99;p4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CA"/>
              <a:t>Image source: </a:t>
            </a:r>
            <a:endParaRPr b="1"/>
          </a:p>
          <a:p>
            <a:pPr indent="0" lvl="0" marL="0" marR="0" rtl="0" algn="l">
              <a:lnSpc>
                <a:spcPct val="100000"/>
              </a:lnSpc>
              <a:spcBef>
                <a:spcPts val="0"/>
              </a:spcBef>
              <a:spcAft>
                <a:spcPts val="0"/>
              </a:spcAft>
              <a:buClr>
                <a:schemeClr val="dk1"/>
              </a:buClr>
              <a:buSzPts val="1200"/>
              <a:buFont typeface="Calibri"/>
              <a:buNone/>
            </a:pPr>
            <a:r>
              <a:rPr lang="en-CA"/>
              <a:t>https://as.cornell.edu/sites/default/files/styles/4_5/public/Hippocrates.jpg?itok=8WmtECKD</a:t>
            </a:r>
            <a:endParaRPr/>
          </a:p>
          <a:p>
            <a:pPr indent="0" lvl="0" marL="0" marR="0" rtl="0" algn="l">
              <a:lnSpc>
                <a:spcPct val="100000"/>
              </a:lnSpc>
              <a:spcBef>
                <a:spcPts val="0"/>
              </a:spcBef>
              <a:spcAft>
                <a:spcPts val="0"/>
              </a:spcAft>
              <a:buClr>
                <a:schemeClr val="dk1"/>
              </a:buClr>
              <a:buSzPts val="1200"/>
              <a:buFont typeface="Calibri"/>
              <a:buNone/>
            </a:pPr>
            <a:r>
              <a:rPr lang="en-CA"/>
              <a:t>https://www.clicdata.com/wp-content/uploads/2018/06/blog-machine-learning-proactive-analytics.png</a:t>
            </a:r>
            <a:endParaRPr/>
          </a:p>
        </p:txBody>
      </p:sp>
      <p:sp>
        <p:nvSpPr>
          <p:cNvPr id="100" name="Google Shape;100;p4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CA"/>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8" name="Google Shape;108;p4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CA" sz="1800"/>
              <a:t>Script:</a:t>
            </a:r>
            <a:endParaRPr/>
          </a:p>
          <a:p>
            <a:pPr indent="0" lvl="0" marL="0" marR="0" rtl="0" algn="l">
              <a:lnSpc>
                <a:spcPct val="100000"/>
              </a:lnSpc>
              <a:spcBef>
                <a:spcPts val="0"/>
              </a:spcBef>
              <a:spcAft>
                <a:spcPts val="0"/>
              </a:spcAft>
              <a:buClr>
                <a:schemeClr val="dk1"/>
              </a:buClr>
              <a:buSzPts val="1200"/>
              <a:buFont typeface="Calibri"/>
              <a:buNone/>
            </a:pPr>
            <a:r>
              <a:rPr lang="en-CA" sz="1800">
                <a:latin typeface="Calibri"/>
                <a:ea typeface="Calibri"/>
                <a:cs typeface="Calibri"/>
                <a:sym typeface="Calibri"/>
              </a:rPr>
              <a:t>When it comes to a complex problem such as the COVID-19 pandemic, individuals’ demographic data such as age, health-profile, DNA, job, and even daily activity are tremendously valuable. These data can help organizations provide higher quality services, and help researchers </a:t>
            </a:r>
            <a:r>
              <a:rPr lang="en-CA" sz="1800">
                <a:solidFill>
                  <a:srgbClr val="3C4043"/>
                </a:solidFill>
                <a:highlight>
                  <a:srgbClr val="FFFFFF"/>
                </a:highlight>
                <a:latin typeface="Calibri"/>
                <a:ea typeface="Calibri"/>
                <a:cs typeface="Calibri"/>
                <a:sym typeface="Calibri"/>
              </a:rPr>
              <a:t>solve difficult problems such as forecasting how the pandemic will evolve or deciding which groups should receive priority for vaccination.</a:t>
            </a:r>
            <a:r>
              <a:rPr lang="en-CA" sz="1800">
                <a:latin typeface="Calibri"/>
                <a:ea typeface="Calibri"/>
                <a:cs typeface="Calibri"/>
                <a:sym typeface="Calibri"/>
              </a:rPr>
              <a:t> </a:t>
            </a:r>
            <a:endParaRPr/>
          </a:p>
        </p:txBody>
      </p:sp>
      <p:sp>
        <p:nvSpPr>
          <p:cNvPr id="109" name="Google Shape;109;p4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CA"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7" name="Google Shape;117;p4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CA" sz="1200"/>
              <a:t>Reference:</a:t>
            </a:r>
            <a:endParaRPr/>
          </a:p>
          <a:p>
            <a:pPr indent="0" lvl="0" marL="0" marR="0" rtl="0" algn="l">
              <a:lnSpc>
                <a:spcPct val="100000"/>
              </a:lnSpc>
              <a:spcBef>
                <a:spcPts val="0"/>
              </a:spcBef>
              <a:spcAft>
                <a:spcPts val="0"/>
              </a:spcAft>
              <a:buClr>
                <a:schemeClr val="dk1"/>
              </a:buClr>
              <a:buSzPts val="1200"/>
              <a:buFont typeface="Calibri"/>
              <a:buNone/>
            </a:pPr>
            <a:r>
              <a:rPr lang="en-CA" sz="1200"/>
              <a:t>https://www.ncbi.nlm.nih.gov/pmc/articles/PMC6450795/pdf/cmajo.20180105.pdf</a:t>
            </a:r>
            <a:endParaRPr/>
          </a:p>
          <a:p>
            <a:pPr indent="0" lvl="0" marL="0" marR="0" rtl="0" algn="l">
              <a:lnSpc>
                <a:spcPct val="100000"/>
              </a:lnSpc>
              <a:spcBef>
                <a:spcPts val="0"/>
              </a:spcBef>
              <a:spcAft>
                <a:spcPts val="0"/>
              </a:spcAft>
              <a:buClr>
                <a:schemeClr val="dk1"/>
              </a:buClr>
              <a:buSzPts val="1200"/>
              <a:buFont typeface="Calibri"/>
              <a:buNone/>
            </a:pPr>
            <a:r>
              <a:t/>
            </a:r>
            <a:endParaRPr sz="1200"/>
          </a:p>
          <a:p>
            <a:pPr indent="0" lvl="0" marL="0" marR="0" rtl="0" algn="l">
              <a:lnSpc>
                <a:spcPct val="100000"/>
              </a:lnSpc>
              <a:spcBef>
                <a:spcPts val="0"/>
              </a:spcBef>
              <a:spcAft>
                <a:spcPts val="0"/>
              </a:spcAft>
              <a:buClr>
                <a:schemeClr val="dk1"/>
              </a:buClr>
              <a:buSzPts val="1200"/>
              <a:buFont typeface="Calibri"/>
              <a:buNone/>
            </a:pPr>
            <a:r>
              <a:rPr b="1" lang="en-CA" sz="1800"/>
              <a:t>Script:</a:t>
            </a:r>
            <a:endParaRPr sz="1800"/>
          </a:p>
          <a:p>
            <a:pPr indent="0" lvl="0" marL="0" marR="0" rtl="0" algn="l">
              <a:lnSpc>
                <a:spcPct val="100000"/>
              </a:lnSpc>
              <a:spcBef>
                <a:spcPts val="0"/>
              </a:spcBef>
              <a:spcAft>
                <a:spcPts val="0"/>
              </a:spcAft>
              <a:buClr>
                <a:schemeClr val="dk1"/>
              </a:buClr>
              <a:buSzPts val="1200"/>
              <a:buFont typeface="Calibri"/>
              <a:buNone/>
            </a:pPr>
            <a:r>
              <a:rPr lang="en-CA" sz="1800" u="none">
                <a:latin typeface="Calibri"/>
                <a:ea typeface="Calibri"/>
                <a:cs typeface="Calibri"/>
                <a:sym typeface="Calibri"/>
              </a:rPr>
              <a:t>A study conducted in 2017 on a samp</a:t>
            </a:r>
            <a:r>
              <a:rPr lang="en-CA" sz="1800"/>
              <a:t>le</a:t>
            </a:r>
            <a:r>
              <a:rPr lang="en-CA" sz="1800">
                <a:solidFill>
                  <a:schemeClr val="lt1"/>
                </a:solidFill>
              </a:rPr>
              <a:t> </a:t>
            </a:r>
            <a:r>
              <a:rPr lang="en-CA" sz="1800" u="none">
                <a:latin typeface="Calibri"/>
                <a:ea typeface="Calibri"/>
                <a:cs typeface="Calibri"/>
                <a:sym typeface="Calibri"/>
              </a:rPr>
              <a:t>group of Canadians, showed that over 78 percent of the respondents felt positively about the use of routinely collected data for health research. However, according to a survey conducted by KPMG Canada in May 2020, 92 percent of Canadians felt that digital contact tracing apps should balance privacy concerns with public safety. These studies suggest that, while most people are willing to share their personal health information, they wish to preserve their privacy at the same time.</a:t>
            </a:r>
            <a:endParaRPr/>
          </a:p>
          <a:p>
            <a:pPr indent="0" lvl="0" marL="0" marR="0" rtl="0" algn="l">
              <a:lnSpc>
                <a:spcPct val="100000"/>
              </a:lnSpc>
              <a:spcBef>
                <a:spcPts val="0"/>
              </a:spcBef>
              <a:spcAft>
                <a:spcPts val="0"/>
              </a:spcAft>
              <a:buClr>
                <a:schemeClr val="dk1"/>
              </a:buClr>
              <a:buSzPts val="1200"/>
              <a:buFont typeface="Calibri"/>
              <a:buNone/>
            </a:pPr>
            <a:r>
              <a:t/>
            </a:r>
            <a:endParaRPr b="0" i="0" sz="1200" u="none" strike="noStrike">
              <a:solidFill>
                <a:srgbClr val="000000"/>
              </a:solidFill>
              <a:latin typeface="Calibri"/>
              <a:ea typeface="Calibri"/>
              <a:cs typeface="Calibri"/>
              <a:sym typeface="Calibri"/>
            </a:endParaRPr>
          </a:p>
        </p:txBody>
      </p:sp>
      <p:sp>
        <p:nvSpPr>
          <p:cNvPr id="118" name="Google Shape;118;p4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CA"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7" name="Google Shape;127;p4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CA" sz="1800"/>
              <a:t>Script:</a:t>
            </a:r>
            <a:endParaRPr/>
          </a:p>
          <a:p>
            <a:pPr indent="0" lvl="0" marL="0" marR="0" rtl="0" algn="l">
              <a:lnSpc>
                <a:spcPct val="100000"/>
              </a:lnSpc>
              <a:spcBef>
                <a:spcPts val="0"/>
              </a:spcBef>
              <a:spcAft>
                <a:spcPts val="0"/>
              </a:spcAft>
              <a:buClr>
                <a:schemeClr val="dk1"/>
              </a:buClr>
              <a:buSzPts val="1200"/>
              <a:buFont typeface="Calibri"/>
              <a:buNone/>
            </a:pPr>
            <a:r>
              <a:rPr lang="en-CA" sz="1800"/>
              <a:t>So, if we collect data, can we protect individuals’ privacy by removing names and anonymizing them?</a:t>
            </a:r>
            <a:r>
              <a:rPr b="1" lang="en-CA" sz="1800">
                <a:solidFill>
                  <a:schemeClr val="lt1"/>
                </a:solidFill>
                <a:latin typeface="Calibri"/>
                <a:ea typeface="Calibri"/>
                <a:cs typeface="Calibri"/>
                <a:sym typeface="Calibri"/>
              </a:rPr>
              <a:t>hem?</a:t>
            </a:r>
            <a:endParaRPr/>
          </a:p>
        </p:txBody>
      </p:sp>
      <p:sp>
        <p:nvSpPr>
          <p:cNvPr id="128" name="Google Shape;128;p4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CA"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4" name="Google Shape;134;p4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CA"/>
              <a:t>Reference:</a:t>
            </a:r>
            <a:endParaRPr/>
          </a:p>
          <a:p>
            <a:pPr indent="0" lvl="0" marL="0" marR="0" rtl="0" algn="l">
              <a:lnSpc>
                <a:spcPct val="100000"/>
              </a:lnSpc>
              <a:spcBef>
                <a:spcPts val="0"/>
              </a:spcBef>
              <a:spcAft>
                <a:spcPts val="0"/>
              </a:spcAft>
              <a:buClr>
                <a:schemeClr val="dk1"/>
              </a:buClr>
              <a:buSzPts val="1200"/>
              <a:buFont typeface="Calibri"/>
              <a:buNone/>
            </a:pPr>
            <a:r>
              <a:rPr lang="en-CA"/>
              <a:t>https://arstechnica.com/tech-policy/2009/09/your-secrets-live-online-in-databases-of-ruin/</a:t>
            </a:r>
            <a:endParaRPr/>
          </a:p>
          <a:p>
            <a:pPr indent="0" lvl="0" marL="0" marR="0" rtl="0" algn="l">
              <a:lnSpc>
                <a:spcPct val="100000"/>
              </a:lnSpc>
              <a:spcBef>
                <a:spcPts val="0"/>
              </a:spcBef>
              <a:spcAft>
                <a:spcPts val="0"/>
              </a:spcAft>
              <a:buClr>
                <a:schemeClr val="dk1"/>
              </a:buClr>
              <a:buSzPts val="1200"/>
              <a:buFont typeface="Calibri"/>
              <a:buNone/>
            </a:pPr>
            <a:r>
              <a:t/>
            </a:r>
            <a:endParaRPr sz="1800"/>
          </a:p>
          <a:p>
            <a:pPr indent="0" lvl="0" marL="0" marR="0" rtl="0" algn="l">
              <a:lnSpc>
                <a:spcPct val="100000"/>
              </a:lnSpc>
              <a:spcBef>
                <a:spcPts val="0"/>
              </a:spcBef>
              <a:spcAft>
                <a:spcPts val="0"/>
              </a:spcAft>
              <a:buClr>
                <a:schemeClr val="dk1"/>
              </a:buClr>
              <a:buSzPts val="1200"/>
              <a:buFont typeface="Calibri"/>
              <a:buNone/>
            </a:pPr>
            <a:r>
              <a:rPr b="1" lang="en-CA" sz="1800"/>
              <a:t>Script:</a:t>
            </a:r>
            <a:endParaRPr/>
          </a:p>
          <a:p>
            <a:pPr indent="0" lvl="0" marL="0" marR="0" rtl="0" algn="l">
              <a:lnSpc>
                <a:spcPct val="100000"/>
              </a:lnSpc>
              <a:spcBef>
                <a:spcPts val="0"/>
              </a:spcBef>
              <a:spcAft>
                <a:spcPts val="0"/>
              </a:spcAft>
              <a:buClr>
                <a:schemeClr val="dk1"/>
              </a:buClr>
              <a:buSzPts val="1200"/>
              <a:buFont typeface="Calibri"/>
              <a:buNone/>
            </a:pPr>
            <a:r>
              <a:rPr lang="en-CA" sz="1800">
                <a:latin typeface="Calibri"/>
                <a:ea typeface="Calibri"/>
                <a:cs typeface="Calibri"/>
                <a:sym typeface="Calibri"/>
              </a:rPr>
              <a:t>This might work well if people only have access to </a:t>
            </a:r>
            <a:r>
              <a:rPr b="1" lang="en-CA" sz="1800">
                <a:latin typeface="Calibri"/>
                <a:ea typeface="Calibri"/>
                <a:cs typeface="Calibri"/>
                <a:sym typeface="Calibri"/>
              </a:rPr>
              <a:t>one</a:t>
            </a:r>
            <a:r>
              <a:rPr lang="en-CA" sz="1800">
                <a:latin typeface="Calibri"/>
                <a:ea typeface="Calibri"/>
                <a:cs typeface="Calibri"/>
                <a:sym typeface="Calibri"/>
              </a:rPr>
              <a:t> source of data about a person.</a:t>
            </a:r>
            <a:endParaRPr b="1" sz="1800"/>
          </a:p>
          <a:p>
            <a:pPr indent="0" lvl="0" marL="0" marR="0" rtl="0" algn="l">
              <a:lnSpc>
                <a:spcPct val="100000"/>
              </a:lnSpc>
              <a:spcBef>
                <a:spcPts val="0"/>
              </a:spcBef>
              <a:spcAft>
                <a:spcPts val="0"/>
              </a:spcAft>
              <a:buClr>
                <a:schemeClr val="dk1"/>
              </a:buClr>
              <a:buSzPts val="1200"/>
              <a:buFont typeface="Calibri"/>
              <a:buNone/>
            </a:pPr>
            <a:r>
              <a:rPr lang="en-CA" sz="1800">
                <a:latin typeface="Calibri"/>
                <a:ea typeface="Calibri"/>
                <a:cs typeface="Calibri"/>
                <a:sym typeface="Calibri"/>
              </a:rPr>
              <a:t>In the mid-1990s, the States Group Insurance commission in the United States published data including information about the hospital visits of state employees. They anonymized the data by removing names, addresses, and other fields that could potentially identify people. </a:t>
            </a:r>
            <a:endParaRPr/>
          </a:p>
          <a:p>
            <a:pPr indent="0" lvl="0" marL="0" marR="0" rtl="0" algn="l">
              <a:lnSpc>
                <a:spcPct val="100000"/>
              </a:lnSpc>
              <a:spcBef>
                <a:spcPts val="0"/>
              </a:spcBef>
              <a:spcAft>
                <a:spcPts val="0"/>
              </a:spcAft>
              <a:buClr>
                <a:schemeClr val="dk1"/>
              </a:buClr>
              <a:buSzPts val="1200"/>
              <a:buFont typeface="Calibri"/>
              <a:buNone/>
            </a:pPr>
            <a:r>
              <a:t/>
            </a:r>
            <a:endParaRPr sz="1800">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lang="en-CA" sz="1800">
                <a:latin typeface="Calibri"/>
                <a:ea typeface="Calibri"/>
                <a:cs typeface="Calibri"/>
                <a:sym typeface="Calibri"/>
              </a:rPr>
              <a:t>Later, in a paper that received much media attention, Dr. Latanya Sweeny, a graduate student at that time,  showed how easy it was to reverse the anonymization by combining the health data set with voter registration records.</a:t>
            </a:r>
            <a:endParaRPr/>
          </a:p>
          <a:p>
            <a:pPr indent="0" lvl="0" marL="0" marR="0" rtl="0" algn="l">
              <a:lnSpc>
                <a:spcPct val="100000"/>
              </a:lnSpc>
              <a:spcBef>
                <a:spcPts val="0"/>
              </a:spcBef>
              <a:spcAft>
                <a:spcPts val="0"/>
              </a:spcAft>
              <a:buClr>
                <a:schemeClr val="dk1"/>
              </a:buClr>
              <a:buSzPts val="1200"/>
              <a:buFont typeface="Calibri"/>
              <a:buNone/>
            </a:pPr>
            <a:r>
              <a:t/>
            </a:r>
            <a:endParaRPr/>
          </a:p>
        </p:txBody>
      </p:sp>
      <p:sp>
        <p:nvSpPr>
          <p:cNvPr id="135" name="Google Shape;135;p4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CA"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6" name="Google Shape;146;p4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CA"/>
              <a:t>Reference:</a:t>
            </a:r>
            <a:endParaRPr/>
          </a:p>
          <a:p>
            <a:pPr indent="0" lvl="0" marL="0" marR="0" rtl="0" algn="l">
              <a:lnSpc>
                <a:spcPct val="100000"/>
              </a:lnSpc>
              <a:spcBef>
                <a:spcPts val="0"/>
              </a:spcBef>
              <a:spcAft>
                <a:spcPts val="0"/>
              </a:spcAft>
              <a:buClr>
                <a:schemeClr val="dk1"/>
              </a:buClr>
              <a:buSzPts val="1200"/>
              <a:buFont typeface="Calibri"/>
              <a:buNone/>
            </a:pPr>
            <a:r>
              <a:rPr lang="en-CA"/>
              <a:t>https://www.bostonmagazine.com/news/2016/08/21/bill-weld/</a:t>
            </a:r>
            <a:endParaRPr/>
          </a:p>
          <a:p>
            <a:pPr indent="0" lvl="0" marL="0" marR="0" rtl="0" algn="l">
              <a:lnSpc>
                <a:spcPct val="100000"/>
              </a:lnSpc>
              <a:spcBef>
                <a:spcPts val="0"/>
              </a:spcBef>
              <a:spcAft>
                <a:spcPts val="0"/>
              </a:spcAft>
              <a:buClr>
                <a:schemeClr val="dk1"/>
              </a:buClr>
              <a:buSzPts val="1200"/>
              <a:buFont typeface="Calibri"/>
              <a:buNone/>
            </a:pPr>
            <a:r>
              <a:rPr lang="en-CA"/>
              <a:t>https://arstechnica.com/tech-policy/2009/09/your-secrets-live-online-in-databases-of-ruin/</a:t>
            </a:r>
            <a:endParaRPr/>
          </a:p>
          <a:p>
            <a:pPr indent="0" lvl="0" marL="0" marR="0" rtl="0" algn="l">
              <a:lnSpc>
                <a:spcPct val="100000"/>
              </a:lnSpc>
              <a:spcBef>
                <a:spcPts val="0"/>
              </a:spcBef>
              <a:spcAft>
                <a:spcPts val="0"/>
              </a:spcAft>
              <a:buClr>
                <a:schemeClr val="dk1"/>
              </a:buClr>
              <a:buSzPts val="1200"/>
              <a:buFont typeface="Calibri"/>
              <a:buNone/>
            </a:pPr>
            <a:r>
              <a:t/>
            </a:r>
            <a:endParaRPr sz="1800"/>
          </a:p>
          <a:p>
            <a:pPr indent="0" lvl="0" marL="0" marR="0" rtl="0" algn="l">
              <a:lnSpc>
                <a:spcPct val="100000"/>
              </a:lnSpc>
              <a:spcBef>
                <a:spcPts val="0"/>
              </a:spcBef>
              <a:spcAft>
                <a:spcPts val="0"/>
              </a:spcAft>
              <a:buClr>
                <a:schemeClr val="dk1"/>
              </a:buClr>
              <a:buSzPts val="1200"/>
              <a:buFont typeface="Calibri"/>
              <a:buNone/>
            </a:pPr>
            <a:r>
              <a:rPr b="1" lang="en-CA" sz="1800"/>
              <a:t>Script:</a:t>
            </a:r>
            <a:endParaRPr/>
          </a:p>
          <a:p>
            <a:pPr indent="0" lvl="0" marL="0" marR="0" rtl="0" algn="l">
              <a:lnSpc>
                <a:spcPct val="100000"/>
              </a:lnSpc>
              <a:spcBef>
                <a:spcPts val="0"/>
              </a:spcBef>
              <a:spcAft>
                <a:spcPts val="0"/>
              </a:spcAft>
              <a:buClr>
                <a:schemeClr val="dk1"/>
              </a:buClr>
              <a:buSzPts val="1200"/>
              <a:buFont typeface="Calibri"/>
              <a:buNone/>
            </a:pPr>
            <a:r>
              <a:rPr lang="en-CA" sz="1800">
                <a:latin typeface="Calibri"/>
                <a:ea typeface="Calibri"/>
                <a:cs typeface="Calibri"/>
                <a:sym typeface="Calibri"/>
              </a:rPr>
              <a:t>She matched the medical records to the shared zip code, gender, and date of birth found in the voter registration record, and presto!</a:t>
            </a:r>
            <a:endParaRPr/>
          </a:p>
          <a:p>
            <a:pPr indent="0" lvl="0" marL="0" marR="0" rtl="0" algn="l">
              <a:lnSpc>
                <a:spcPct val="100000"/>
              </a:lnSpc>
              <a:spcBef>
                <a:spcPts val="0"/>
              </a:spcBef>
              <a:spcAft>
                <a:spcPts val="0"/>
              </a:spcAft>
              <a:buClr>
                <a:schemeClr val="dk1"/>
              </a:buClr>
              <a:buSzPts val="1200"/>
              <a:buFont typeface="Calibri"/>
              <a:buNone/>
            </a:pPr>
            <a:r>
              <a:rPr lang="en-CA" sz="1800">
                <a:latin typeface="Calibri"/>
                <a:ea typeface="Calibri"/>
                <a:cs typeface="Calibri"/>
                <a:sym typeface="Calibri"/>
              </a:rPr>
              <a:t>The hospital visits of the state employees were exposed. This resulted in revealing the governor of Massachusetts’ health condition. Sweeny also showed that 87 percent of the American population can be identified with only three pieces of information: zip code, birthday, and gender. </a:t>
            </a:r>
            <a:endParaRPr/>
          </a:p>
          <a:p>
            <a:pPr indent="0" lvl="0" marL="0" marR="0" rtl="0" algn="l">
              <a:lnSpc>
                <a:spcPct val="100000"/>
              </a:lnSpc>
              <a:spcBef>
                <a:spcPts val="0"/>
              </a:spcBef>
              <a:spcAft>
                <a:spcPts val="0"/>
              </a:spcAft>
              <a:buClr>
                <a:schemeClr val="dk1"/>
              </a:buClr>
              <a:buSzPts val="1200"/>
              <a:buFont typeface="Calibri"/>
              <a:buNone/>
            </a:pPr>
            <a:r>
              <a:t/>
            </a:r>
            <a:endParaRPr b="0" i="0" sz="1800" u="none" strike="noStrike">
              <a:solidFill>
                <a:srgbClr val="000000"/>
              </a:solidFill>
              <a:latin typeface="Calibri"/>
              <a:ea typeface="Calibri"/>
              <a:cs typeface="Calibri"/>
              <a:sym typeface="Calibri"/>
            </a:endParaRPr>
          </a:p>
        </p:txBody>
      </p:sp>
      <p:sp>
        <p:nvSpPr>
          <p:cNvPr id="147" name="Google Shape;147;p4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CA"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4" name="Google Shape;164;p4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CA" sz="1800"/>
              <a:t>Script:</a:t>
            </a:r>
            <a:endParaRPr/>
          </a:p>
          <a:p>
            <a:pPr indent="0" lvl="0" marL="0" marR="0" rtl="0" algn="l">
              <a:lnSpc>
                <a:spcPct val="100000"/>
              </a:lnSpc>
              <a:spcBef>
                <a:spcPts val="0"/>
              </a:spcBef>
              <a:spcAft>
                <a:spcPts val="0"/>
              </a:spcAft>
              <a:buClr>
                <a:schemeClr val="dk1"/>
              </a:buClr>
              <a:buSzPts val="1200"/>
              <a:buFont typeface="Calibri"/>
              <a:buNone/>
            </a:pPr>
            <a:r>
              <a:rPr b="0" i="0" lang="en-CA" sz="1800" u="none" strike="noStrike">
                <a:solidFill>
                  <a:srgbClr val="000000"/>
                </a:solidFill>
                <a:latin typeface="Calibri"/>
                <a:ea typeface="Calibri"/>
                <a:cs typeface="Calibri"/>
                <a:sym typeface="Calibri"/>
              </a:rPr>
              <a:t>So, for any anonymized dataset someone could use another data set, which </a:t>
            </a:r>
            <a:r>
              <a:rPr b="0" i="0" lang="en-CA" sz="1800" u="none" strike="noStrike">
                <a:solidFill>
                  <a:srgbClr val="3C4043"/>
                </a:solidFill>
                <a:latin typeface="Calibri"/>
                <a:ea typeface="Calibri"/>
                <a:cs typeface="Calibri"/>
                <a:sym typeface="Calibri"/>
              </a:rPr>
              <a:t>has a few fields in common with</a:t>
            </a:r>
            <a:r>
              <a:rPr b="0" i="0" lang="en-CA" sz="1800" u="none" strike="noStrike">
                <a:solidFill>
                  <a:srgbClr val="000000"/>
                </a:solidFill>
                <a:latin typeface="Calibri"/>
                <a:ea typeface="Calibri"/>
                <a:cs typeface="Calibri"/>
                <a:sym typeface="Calibri"/>
              </a:rPr>
              <a:t> the anonymous set, but with a name connected to each record. Then, by combining those two data sets, they </a:t>
            </a:r>
            <a:r>
              <a:rPr b="0" i="0" lang="en-CA" sz="1800" u="none" strike="noStrike">
                <a:solidFill>
                  <a:srgbClr val="3C4043"/>
                </a:solidFill>
                <a:latin typeface="Calibri"/>
                <a:ea typeface="Calibri"/>
                <a:cs typeface="Calibri"/>
                <a:sym typeface="Calibri"/>
              </a:rPr>
              <a:t>would be able to</a:t>
            </a:r>
            <a:r>
              <a:rPr b="0" i="0" lang="en-CA" sz="1800" u="none" strike="noStrike">
                <a:solidFill>
                  <a:srgbClr val="000000"/>
                </a:solidFill>
                <a:latin typeface="Calibri"/>
                <a:ea typeface="Calibri"/>
                <a:cs typeface="Calibri"/>
                <a:sym typeface="Calibri"/>
              </a:rPr>
              <a:t> uniquely identify nearly all individuals.</a:t>
            </a:r>
            <a:endParaRPr b="1" sz="1800"/>
          </a:p>
          <a:p>
            <a:pPr indent="0" lvl="0" marL="0" marR="0" rtl="0" algn="l">
              <a:lnSpc>
                <a:spcPct val="100000"/>
              </a:lnSpc>
              <a:spcBef>
                <a:spcPts val="0"/>
              </a:spcBef>
              <a:spcAft>
                <a:spcPts val="0"/>
              </a:spcAft>
              <a:buClr>
                <a:schemeClr val="dk1"/>
              </a:buClr>
              <a:buSzPts val="1200"/>
              <a:buFont typeface="Calibri"/>
              <a:buNone/>
            </a:pPr>
            <a:r>
              <a:t/>
            </a:r>
            <a:endParaRPr sz="1800"/>
          </a:p>
          <a:p>
            <a:pPr indent="0" lvl="0" marL="0" marR="0" rtl="0" algn="l">
              <a:lnSpc>
                <a:spcPct val="100000"/>
              </a:lnSpc>
              <a:spcBef>
                <a:spcPts val="0"/>
              </a:spcBef>
              <a:spcAft>
                <a:spcPts val="0"/>
              </a:spcAft>
              <a:buClr>
                <a:schemeClr val="dk1"/>
              </a:buClr>
              <a:buSzPts val="1200"/>
              <a:buFont typeface="Calibri"/>
              <a:buNone/>
            </a:pPr>
            <a:r>
              <a:rPr lang="en-CA" sz="1800">
                <a:latin typeface="Calibri"/>
                <a:ea typeface="Calibri"/>
                <a:cs typeface="Calibri"/>
                <a:sym typeface="Calibri"/>
              </a:rPr>
              <a:t>Once individuals have been identified, personal information can be extracted, which may reveal interesting </a:t>
            </a:r>
            <a:r>
              <a:rPr lang="en-CA" sz="1800"/>
              <a:t>or</a:t>
            </a:r>
            <a:r>
              <a:rPr lang="en-CA" sz="1800">
                <a:latin typeface="Calibri"/>
                <a:ea typeface="Calibri"/>
                <a:cs typeface="Calibri"/>
                <a:sym typeface="Calibri"/>
              </a:rPr>
              <a:t> embarrassing information that individuals may not want others to know.</a:t>
            </a:r>
            <a:endParaRPr/>
          </a:p>
          <a:p>
            <a:pPr indent="0" lvl="0" marL="0" marR="0" rtl="0" algn="l">
              <a:lnSpc>
                <a:spcPct val="100000"/>
              </a:lnSpc>
              <a:spcBef>
                <a:spcPts val="0"/>
              </a:spcBef>
              <a:spcAft>
                <a:spcPts val="0"/>
              </a:spcAft>
              <a:buClr>
                <a:schemeClr val="dk1"/>
              </a:buClr>
              <a:buSzPts val="1200"/>
              <a:buFont typeface="Calibri"/>
              <a:buNone/>
            </a:pPr>
            <a:r>
              <a:t/>
            </a:r>
            <a:endParaRPr b="1" sz="1800"/>
          </a:p>
          <a:p>
            <a:pPr indent="0" lvl="0" marL="0" marR="0" rtl="0" algn="l">
              <a:lnSpc>
                <a:spcPct val="100000"/>
              </a:lnSpc>
              <a:spcBef>
                <a:spcPts val="0"/>
              </a:spcBef>
              <a:spcAft>
                <a:spcPts val="0"/>
              </a:spcAft>
              <a:buClr>
                <a:schemeClr val="dk1"/>
              </a:buClr>
              <a:buSzPts val="1200"/>
              <a:buFont typeface="Calibri"/>
              <a:buNone/>
            </a:pPr>
            <a:r>
              <a:rPr lang="en-CA" sz="1800">
                <a:latin typeface="Calibri"/>
                <a:ea typeface="Calibri"/>
                <a:cs typeface="Calibri"/>
                <a:sym typeface="Calibri"/>
              </a:rPr>
              <a:t>So, what appears to be an anonymized set of data, can in fact be used to easily identify individuals. Even if the data is anonymized in a way that precludes it being combined with any </a:t>
            </a:r>
            <a:r>
              <a:rPr b="1" i="1" lang="en-CA" sz="1800">
                <a:latin typeface="Calibri"/>
                <a:ea typeface="Calibri"/>
                <a:cs typeface="Calibri"/>
                <a:sym typeface="Calibri"/>
              </a:rPr>
              <a:t>existing</a:t>
            </a:r>
            <a:r>
              <a:rPr lang="en-CA" sz="1800">
                <a:latin typeface="Calibri"/>
                <a:ea typeface="Calibri"/>
                <a:cs typeface="Calibri"/>
                <a:sym typeface="Calibri"/>
              </a:rPr>
              <a:t> data set to identify people, it is very difficult to protect against all possible </a:t>
            </a:r>
            <a:r>
              <a:rPr b="1" i="1" lang="en-CA" sz="1800">
                <a:latin typeface="Calibri"/>
                <a:ea typeface="Calibri"/>
                <a:cs typeface="Calibri"/>
                <a:sym typeface="Calibri"/>
              </a:rPr>
              <a:t>future</a:t>
            </a:r>
            <a:r>
              <a:rPr lang="en-CA" sz="1800">
                <a:latin typeface="Calibri"/>
                <a:ea typeface="Calibri"/>
                <a:cs typeface="Calibri"/>
                <a:sym typeface="Calibri"/>
              </a:rPr>
              <a:t> databases that may arise with names attached to them. And that is the fundamental problem with anonymization. If we collect and store data about individuals, then there is always the potential for that data to be used to re-identify them. </a:t>
            </a:r>
            <a:endParaRPr/>
          </a:p>
          <a:p>
            <a:pPr indent="0" lvl="0" marL="0" marR="0" rtl="0" algn="l">
              <a:lnSpc>
                <a:spcPct val="100000"/>
              </a:lnSpc>
              <a:spcBef>
                <a:spcPts val="0"/>
              </a:spcBef>
              <a:spcAft>
                <a:spcPts val="0"/>
              </a:spcAft>
              <a:buClr>
                <a:schemeClr val="dk1"/>
              </a:buClr>
              <a:buSzPts val="1200"/>
              <a:buFont typeface="Calibri"/>
              <a:buNone/>
            </a:pPr>
            <a:r>
              <a:t/>
            </a:r>
            <a:endParaRPr b="1" i="0" sz="1800" u="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t/>
            </a:r>
            <a:endParaRPr b="0" i="0" sz="1800" u="none" strike="noStrike">
              <a:solidFill>
                <a:srgbClr val="000000"/>
              </a:solidFill>
              <a:latin typeface="Calibri"/>
              <a:ea typeface="Calibri"/>
              <a:cs typeface="Calibri"/>
              <a:sym typeface="Calibri"/>
            </a:endParaRPr>
          </a:p>
        </p:txBody>
      </p:sp>
      <p:sp>
        <p:nvSpPr>
          <p:cNvPr id="165" name="Google Shape;165;p4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CA"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p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2" name="Google Shape;232;p5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CA" sz="1800"/>
              <a:t>Script:</a:t>
            </a:r>
            <a:endParaRPr/>
          </a:p>
          <a:p>
            <a:pPr indent="0" lvl="0" marL="0" marR="0" rtl="0" algn="l">
              <a:lnSpc>
                <a:spcPct val="100000"/>
              </a:lnSpc>
              <a:spcBef>
                <a:spcPts val="0"/>
              </a:spcBef>
              <a:spcAft>
                <a:spcPts val="0"/>
              </a:spcAft>
              <a:buClr>
                <a:schemeClr val="dk1"/>
              </a:buClr>
              <a:buSzPts val="1200"/>
              <a:buFont typeface="Calibri"/>
              <a:buNone/>
            </a:pPr>
            <a:r>
              <a:rPr lang="en-CA" sz="1800"/>
              <a:t>So, what should we do? </a:t>
            </a:r>
            <a:endParaRPr sz="1800"/>
          </a:p>
          <a:p>
            <a:pPr indent="0" lvl="0" marL="0" marR="0" rtl="0" algn="l">
              <a:lnSpc>
                <a:spcPct val="100000"/>
              </a:lnSpc>
              <a:spcBef>
                <a:spcPts val="0"/>
              </a:spcBef>
              <a:spcAft>
                <a:spcPts val="0"/>
              </a:spcAft>
              <a:buClr>
                <a:schemeClr val="dk1"/>
              </a:buClr>
              <a:buSzPts val="1200"/>
              <a:buFont typeface="Calibri"/>
              <a:buNone/>
            </a:pPr>
            <a:r>
              <a:t/>
            </a:r>
            <a:endParaRPr b="1" sz="1800"/>
          </a:p>
          <a:p>
            <a:pPr indent="0" lvl="0" marL="0" marR="0" rtl="0" algn="l">
              <a:lnSpc>
                <a:spcPct val="100000"/>
              </a:lnSpc>
              <a:spcBef>
                <a:spcPts val="0"/>
              </a:spcBef>
              <a:spcAft>
                <a:spcPts val="0"/>
              </a:spcAft>
              <a:buClr>
                <a:schemeClr val="dk1"/>
              </a:buClr>
              <a:buSzPts val="1200"/>
              <a:buFont typeface="Calibri"/>
              <a:buNone/>
            </a:pPr>
            <a:r>
              <a:rPr lang="en-CA" sz="1800">
                <a:latin typeface="Calibri"/>
                <a:ea typeface="Calibri"/>
                <a:cs typeface="Calibri"/>
                <a:sym typeface="Calibri"/>
              </a:rPr>
              <a:t>One way to protect privacy, both now and in the future, is by limiting the amount of personally identifiable information that is collected. </a:t>
            </a:r>
            <a:endParaRPr/>
          </a:p>
          <a:p>
            <a:pPr indent="0" lvl="0" marL="0" marR="0" rtl="0" algn="l">
              <a:lnSpc>
                <a:spcPct val="100000"/>
              </a:lnSpc>
              <a:spcBef>
                <a:spcPts val="0"/>
              </a:spcBef>
              <a:spcAft>
                <a:spcPts val="0"/>
              </a:spcAft>
              <a:buClr>
                <a:schemeClr val="dk1"/>
              </a:buClr>
              <a:buSzPts val="1200"/>
              <a:buFont typeface="Calibri"/>
              <a:buNone/>
            </a:pPr>
            <a:r>
              <a:t/>
            </a:r>
            <a:endParaRPr sz="1800">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lang="en-CA" sz="1800">
                <a:latin typeface="Calibri"/>
                <a:ea typeface="Calibri"/>
                <a:cs typeface="Calibri"/>
                <a:sym typeface="Calibri"/>
              </a:rPr>
              <a:t>Limited collection is </a:t>
            </a:r>
            <a:r>
              <a:rPr b="1" lang="en-CA" sz="1800">
                <a:latin typeface="Calibri"/>
                <a:ea typeface="Calibri"/>
                <a:cs typeface="Calibri"/>
                <a:sym typeface="Calibri"/>
              </a:rPr>
              <a:t>a requirement </a:t>
            </a:r>
            <a:r>
              <a:rPr lang="en-CA" sz="1800">
                <a:latin typeface="Calibri"/>
                <a:ea typeface="Calibri"/>
                <a:cs typeface="Calibri"/>
                <a:sym typeface="Calibri"/>
              </a:rPr>
              <a:t>of Canada’s </a:t>
            </a:r>
            <a:r>
              <a:rPr i="1" lang="en-CA" sz="1800">
                <a:latin typeface="Calibri"/>
                <a:ea typeface="Calibri"/>
                <a:cs typeface="Calibri"/>
                <a:sym typeface="Calibri"/>
              </a:rPr>
              <a:t>Personal Information Protection and Electronic Documents Act (</a:t>
            </a:r>
            <a:r>
              <a:rPr lang="en-CA" sz="1800">
                <a:latin typeface="Calibri"/>
                <a:ea typeface="Calibri"/>
                <a:cs typeface="Calibri"/>
                <a:sym typeface="Calibri"/>
              </a:rPr>
              <a:t>PIPEDA) and is mentioned in its principle 4:</a:t>
            </a:r>
            <a:r>
              <a:rPr lang="en-CA"/>
              <a:t> </a:t>
            </a:r>
            <a:r>
              <a:rPr b="0" i="0" lang="en-CA" sz="1800" u="none" strike="noStrike">
                <a:solidFill>
                  <a:srgbClr val="000000"/>
                </a:solidFill>
                <a:latin typeface="Calibri"/>
                <a:ea typeface="Calibri"/>
                <a:cs typeface="Calibri"/>
                <a:sym typeface="Calibri"/>
              </a:rPr>
              <a:t>Limiting Collection</a:t>
            </a:r>
            <a:endParaRPr b="0" sz="2800"/>
          </a:p>
          <a:p>
            <a:pPr indent="-228600" lvl="0" marL="457200" rtl="0" algn="l">
              <a:lnSpc>
                <a:spcPct val="100000"/>
              </a:lnSpc>
              <a:spcBef>
                <a:spcPts val="800"/>
              </a:spcBef>
              <a:spcAft>
                <a:spcPts val="0"/>
              </a:spcAft>
              <a:buSzPts val="1400"/>
              <a:buNone/>
            </a:pPr>
            <a:r>
              <a:rPr b="0" i="0" lang="en-CA" sz="1800" u="none" strike="noStrike">
                <a:solidFill>
                  <a:srgbClr val="000000"/>
                </a:solidFill>
                <a:latin typeface="Calibri"/>
                <a:ea typeface="Calibri"/>
                <a:cs typeface="Calibri"/>
                <a:sym typeface="Calibri"/>
              </a:rPr>
              <a:t>“The collection of personal information shall be limited to that which is necessary for the purposes identified by the organization.</a:t>
            </a:r>
            <a:r>
              <a:rPr lang="en-CA" sz="1800">
                <a:solidFill>
                  <a:srgbClr val="000000"/>
                </a:solidFill>
              </a:rPr>
              <a:t>”</a:t>
            </a:r>
            <a:endParaRPr sz="2800">
              <a:latin typeface="Calibri"/>
              <a:ea typeface="Calibri"/>
              <a:cs typeface="Calibri"/>
              <a:sym typeface="Calibri"/>
            </a:endParaRPr>
          </a:p>
          <a:p>
            <a:pPr indent="0" lvl="0" marL="0" rtl="0" algn="l">
              <a:lnSpc>
                <a:spcPct val="100000"/>
              </a:lnSpc>
              <a:spcBef>
                <a:spcPts val="0"/>
              </a:spcBef>
              <a:spcAft>
                <a:spcPts val="0"/>
              </a:spcAft>
              <a:buSzPts val="1400"/>
              <a:buNone/>
            </a:pPr>
            <a:r>
              <a:rPr lang="en-CA" sz="1800"/>
              <a:t>a</a:t>
            </a:r>
            <a:r>
              <a:rPr lang="en-CA" sz="1800">
                <a:latin typeface="Calibri"/>
                <a:ea typeface="Calibri"/>
                <a:cs typeface="Calibri"/>
                <a:sym typeface="Calibri"/>
              </a:rPr>
              <a:t>nd principle 5</a:t>
            </a:r>
            <a:r>
              <a:rPr lang="en-CA" sz="1800"/>
              <a:t>:</a:t>
            </a:r>
            <a:r>
              <a:rPr lang="en-CA" sz="2800"/>
              <a:t> </a:t>
            </a:r>
            <a:r>
              <a:rPr b="0" i="0" lang="en-CA" sz="1800" u="none" strike="noStrike">
                <a:solidFill>
                  <a:srgbClr val="000000"/>
                </a:solidFill>
                <a:latin typeface="Calibri"/>
                <a:ea typeface="Calibri"/>
                <a:cs typeface="Calibri"/>
                <a:sym typeface="Calibri"/>
              </a:rPr>
              <a:t>Limiting Use, Disclosure, and Retention</a:t>
            </a:r>
            <a:endParaRPr b="0" i="0" sz="4000" u="none" strike="noStrike">
              <a:solidFill>
                <a:srgbClr val="000000"/>
              </a:solidFill>
              <a:latin typeface="Calibri"/>
              <a:ea typeface="Calibri"/>
              <a:cs typeface="Calibri"/>
              <a:sym typeface="Calibri"/>
            </a:endParaRPr>
          </a:p>
          <a:p>
            <a:pPr indent="-228600" lvl="0" marL="457200" rtl="0" algn="l">
              <a:lnSpc>
                <a:spcPct val="100000"/>
              </a:lnSpc>
              <a:spcBef>
                <a:spcPts val="800"/>
              </a:spcBef>
              <a:spcAft>
                <a:spcPts val="0"/>
              </a:spcAft>
              <a:buSzPts val="1400"/>
              <a:buNone/>
            </a:pPr>
            <a:r>
              <a:rPr lang="en-CA" sz="1800">
                <a:solidFill>
                  <a:srgbClr val="000000"/>
                </a:solidFill>
              </a:rPr>
              <a:t>“</a:t>
            </a:r>
            <a:r>
              <a:rPr b="0" i="0" lang="en-CA" sz="1800" u="none" strike="noStrike">
                <a:solidFill>
                  <a:srgbClr val="000000"/>
                </a:solidFill>
                <a:latin typeface="Calibri"/>
                <a:ea typeface="Calibri"/>
                <a:cs typeface="Calibri"/>
                <a:sym typeface="Calibri"/>
              </a:rPr>
              <a:t>Personal information shall be retained only if necessary, for the fulfillment of those purposes.</a:t>
            </a:r>
            <a:r>
              <a:rPr lang="en-CA" sz="1800">
                <a:solidFill>
                  <a:srgbClr val="000000"/>
                </a:solidFill>
              </a:rPr>
              <a:t>”</a:t>
            </a:r>
            <a:br>
              <a:rPr b="1" lang="en-CA" sz="1800"/>
            </a:br>
            <a:endParaRPr b="1" sz="1800"/>
          </a:p>
          <a:p>
            <a:pPr indent="0" lvl="0" marL="0" marR="0" rtl="0" algn="l">
              <a:lnSpc>
                <a:spcPct val="100000"/>
              </a:lnSpc>
              <a:spcBef>
                <a:spcPts val="0"/>
              </a:spcBef>
              <a:spcAft>
                <a:spcPts val="0"/>
              </a:spcAft>
              <a:buClr>
                <a:schemeClr val="dk1"/>
              </a:buClr>
              <a:buSzPts val="1200"/>
              <a:buFont typeface="Calibri"/>
              <a:buNone/>
            </a:pPr>
            <a:r>
              <a:rPr lang="en-CA" sz="1800"/>
              <a:t>So, i</a:t>
            </a:r>
            <a:r>
              <a:rPr lang="en-CA" sz="1800">
                <a:latin typeface="Calibri"/>
                <a:ea typeface="Calibri"/>
                <a:cs typeface="Calibri"/>
                <a:sym typeface="Calibri"/>
              </a:rPr>
              <a:t>nformation should only be collected </a:t>
            </a:r>
            <a:r>
              <a:rPr b="1" i="1" lang="en-CA" sz="1800">
                <a:latin typeface="Calibri"/>
                <a:ea typeface="Calibri"/>
                <a:cs typeface="Calibri"/>
                <a:sym typeface="Calibri"/>
              </a:rPr>
              <a:t>if</a:t>
            </a:r>
            <a:r>
              <a:rPr lang="en-CA" sz="1800">
                <a:latin typeface="Calibri"/>
                <a:ea typeface="Calibri"/>
                <a:cs typeface="Calibri"/>
                <a:sym typeface="Calibri"/>
              </a:rPr>
              <a:t> it is needed, and </a:t>
            </a:r>
            <a:r>
              <a:rPr b="1" i="1" lang="en-CA" sz="1800">
                <a:latin typeface="Calibri"/>
                <a:ea typeface="Calibri"/>
                <a:cs typeface="Calibri"/>
                <a:sym typeface="Calibri"/>
              </a:rPr>
              <a:t>when</a:t>
            </a:r>
            <a:r>
              <a:rPr lang="en-CA" sz="1800">
                <a:latin typeface="Calibri"/>
                <a:ea typeface="Calibri"/>
                <a:cs typeface="Calibri"/>
                <a:sym typeface="Calibri"/>
              </a:rPr>
              <a:t> it is needed, and retained </a:t>
            </a:r>
            <a:r>
              <a:rPr b="1" i="1" lang="en-CA" sz="1800">
                <a:latin typeface="Calibri"/>
                <a:ea typeface="Calibri"/>
                <a:cs typeface="Calibri"/>
                <a:sym typeface="Calibri"/>
              </a:rPr>
              <a:t>only</a:t>
            </a:r>
            <a:r>
              <a:rPr lang="en-CA" sz="1800">
                <a:latin typeface="Calibri"/>
                <a:ea typeface="Calibri"/>
                <a:cs typeface="Calibri"/>
                <a:sym typeface="Calibri"/>
              </a:rPr>
              <a:t> as long as necessary.</a:t>
            </a:r>
            <a:endParaRPr/>
          </a:p>
        </p:txBody>
      </p:sp>
      <p:sp>
        <p:nvSpPr>
          <p:cNvPr id="233" name="Google Shape;233;p5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CA"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0" name="Google Shape;250;p5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CA" sz="1800"/>
              <a:t>Script:</a:t>
            </a:r>
            <a:endParaRPr/>
          </a:p>
          <a:p>
            <a:pPr indent="0" lvl="0" marL="0" marR="0" rtl="0" algn="l">
              <a:lnSpc>
                <a:spcPct val="100000"/>
              </a:lnSpc>
              <a:spcBef>
                <a:spcPts val="0"/>
              </a:spcBef>
              <a:spcAft>
                <a:spcPts val="0"/>
              </a:spcAft>
              <a:buClr>
                <a:schemeClr val="dk1"/>
              </a:buClr>
              <a:buSzPts val="1200"/>
              <a:buFont typeface="Calibri"/>
              <a:buNone/>
            </a:pPr>
            <a:r>
              <a:rPr lang="en-CA" sz="1800">
                <a:latin typeface="Calibri"/>
                <a:ea typeface="Calibri"/>
                <a:cs typeface="Calibri"/>
                <a:sym typeface="Calibri"/>
              </a:rPr>
              <a:t>We have seen that individuals can be identified with only a few pieces of personal information when combined with data from other sources. We also know that it is very difficult to protect privacy against all possible </a:t>
            </a:r>
            <a:r>
              <a:rPr b="1" i="1" lang="en-CA" sz="1800">
                <a:latin typeface="Calibri"/>
                <a:ea typeface="Calibri"/>
                <a:cs typeface="Calibri"/>
                <a:sym typeface="Calibri"/>
              </a:rPr>
              <a:t>future</a:t>
            </a:r>
            <a:r>
              <a:rPr lang="en-CA" sz="1800">
                <a:latin typeface="Calibri"/>
                <a:ea typeface="Calibri"/>
                <a:cs typeface="Calibri"/>
                <a:sym typeface="Calibri"/>
              </a:rPr>
              <a:t> databases that may arise with identifiable data attached to them. PIPEDA explains that one way to protect privacy is to limit the collection of data. In the coming module, we will apply what we’ve learned to develop a design for a contact tracing application that protects privacy while helping the fight against COVID-19.</a:t>
            </a:r>
            <a:endParaRPr/>
          </a:p>
        </p:txBody>
      </p:sp>
      <p:sp>
        <p:nvSpPr>
          <p:cNvPr id="251" name="Google Shape;251;p5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CA"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 name="Shape 15"/>
        <p:cNvGrpSpPr/>
        <p:nvPr/>
      </p:nvGrpSpPr>
      <p:grpSpPr>
        <a:xfrm>
          <a:off x="0" y="0"/>
          <a:ext cx="0" cy="0"/>
          <a:chOff x="0" y="0"/>
          <a:chExt cx="0" cy="0"/>
        </a:xfrm>
      </p:grpSpPr>
      <p:sp>
        <p:nvSpPr>
          <p:cNvPr id="16" name="Google Shape;16;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71" name="Shape 71"/>
        <p:cNvGrpSpPr/>
        <p:nvPr/>
      </p:nvGrpSpPr>
      <p:grpSpPr>
        <a:xfrm>
          <a:off x="0" y="0"/>
          <a:ext cx="0" cy="0"/>
          <a:chOff x="0" y="0"/>
          <a:chExt cx="0" cy="0"/>
        </a:xfrm>
      </p:grpSpPr>
      <p:sp>
        <p:nvSpPr>
          <p:cNvPr id="72" name="Google Shape;72;p5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56"/>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4" name="Google Shape;74;p56"/>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5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5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5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bg>
      <p:bgPr>
        <a:solidFill>
          <a:schemeClr val="dk1"/>
        </a:solidFill>
      </p:bgPr>
    </p:bg>
    <p:spTree>
      <p:nvGrpSpPr>
        <p:cNvPr id="84" name="Shape 84"/>
        <p:cNvGrpSpPr/>
        <p:nvPr/>
      </p:nvGrpSpPr>
      <p:grpSpPr>
        <a:xfrm>
          <a:off x="0" y="0"/>
          <a:ext cx="0" cy="0"/>
          <a:chOff x="0" y="0"/>
          <a:chExt cx="0" cy="0"/>
        </a:xfrm>
      </p:grpSpPr>
      <p:sp>
        <p:nvSpPr>
          <p:cNvPr id="85" name="Google Shape;85;p5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6" name="Google Shape;86;p5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F2F2F2"/>
              </a:buClr>
              <a:buSzPts val="1800"/>
              <a:buFont typeface="Arial"/>
              <a:buChar char="•"/>
              <a:defRPr>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7" name="Google Shape;87;p5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8" name="Google Shape;88;p5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9" name="Google Shape;89;p5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90" name="Shape 90"/>
        <p:cNvGrpSpPr/>
        <p:nvPr/>
      </p:nvGrpSpPr>
      <p:grpSpPr>
        <a:xfrm>
          <a:off x="0" y="0"/>
          <a:ext cx="0" cy="0"/>
          <a:chOff x="0" y="0"/>
          <a:chExt cx="0" cy="0"/>
        </a:xfrm>
      </p:grpSpPr>
      <p:sp>
        <p:nvSpPr>
          <p:cNvPr id="91" name="Google Shape;91;p5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2" name="Google Shape;92;p57"/>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3" name="Google Shape;93;p57"/>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4" name="Google Shape;94;p5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5" name="Google Shape;95;p5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6" name="Google Shape;96;p5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bg>
      <p:bgPr>
        <a:solidFill>
          <a:schemeClr val="dk1"/>
        </a:solidFill>
      </p:bgPr>
    </p:bg>
    <p:spTree>
      <p:nvGrpSpPr>
        <p:cNvPr id="19" name="Shape 19"/>
        <p:cNvGrpSpPr/>
        <p:nvPr/>
      </p:nvGrpSpPr>
      <p:grpSpPr>
        <a:xfrm>
          <a:off x="0" y="0"/>
          <a:ext cx="0" cy="0"/>
          <a:chOff x="0" y="0"/>
          <a:chExt cx="0" cy="0"/>
        </a:xfrm>
      </p:grpSpPr>
      <p:sp>
        <p:nvSpPr>
          <p:cNvPr id="20" name="Google Shape;20;p3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3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F2F2F2"/>
              </a:buClr>
              <a:buSzPts val="1800"/>
              <a:buFont typeface="Arial"/>
              <a:buChar char="•"/>
              <a:defRPr>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 name="Google Shape;22;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5" name="Shape 25"/>
        <p:cNvGrpSpPr/>
        <p:nvPr/>
      </p:nvGrpSpPr>
      <p:grpSpPr>
        <a:xfrm>
          <a:off x="0" y="0"/>
          <a:ext cx="0" cy="0"/>
          <a:chOff x="0" y="0"/>
          <a:chExt cx="0" cy="0"/>
        </a:xfrm>
      </p:grpSpPr>
      <p:sp>
        <p:nvSpPr>
          <p:cNvPr id="26" name="Google Shape;26;p36"/>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36"/>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8" name="Google Shape;28;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1" name="Shape 31"/>
        <p:cNvGrpSpPr/>
        <p:nvPr/>
      </p:nvGrpSpPr>
      <p:grpSpPr>
        <a:xfrm>
          <a:off x="0" y="0"/>
          <a:ext cx="0" cy="0"/>
          <a:chOff x="0" y="0"/>
          <a:chExt cx="0" cy="0"/>
        </a:xfrm>
      </p:grpSpPr>
      <p:sp>
        <p:nvSpPr>
          <p:cNvPr id="32" name="Google Shape;32;p37"/>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37"/>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4" name="Google Shape;34;p37"/>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5" name="Google Shape;35;p37"/>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6" name="Google Shape;36;p37"/>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0" name="Shape 40"/>
        <p:cNvGrpSpPr/>
        <p:nvPr/>
      </p:nvGrpSpPr>
      <p:grpSpPr>
        <a:xfrm>
          <a:off x="0" y="0"/>
          <a:ext cx="0" cy="0"/>
          <a:chOff x="0" y="0"/>
          <a:chExt cx="0" cy="0"/>
        </a:xfrm>
      </p:grpSpPr>
      <p:sp>
        <p:nvSpPr>
          <p:cNvPr id="41" name="Google Shape;41;p3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45" name="Shape 45"/>
        <p:cNvGrpSpPr/>
        <p:nvPr/>
      </p:nvGrpSpPr>
      <p:grpSpPr>
        <a:xfrm>
          <a:off x="0" y="0"/>
          <a:ext cx="0" cy="0"/>
          <a:chOff x="0" y="0"/>
          <a:chExt cx="0" cy="0"/>
        </a:xfrm>
      </p:grpSpPr>
      <p:sp>
        <p:nvSpPr>
          <p:cNvPr id="46" name="Google Shape;46;p3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3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48" name="Google Shape;48;p3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49" name="Google Shape;49;p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52" name="Shape 52"/>
        <p:cNvGrpSpPr/>
        <p:nvPr/>
      </p:nvGrpSpPr>
      <p:grpSpPr>
        <a:xfrm>
          <a:off x="0" y="0"/>
          <a:ext cx="0" cy="0"/>
          <a:chOff x="0" y="0"/>
          <a:chExt cx="0" cy="0"/>
        </a:xfrm>
      </p:grpSpPr>
      <p:sp>
        <p:nvSpPr>
          <p:cNvPr id="53" name="Google Shape;53;p4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40"/>
          <p:cNvSpPr/>
          <p:nvPr>
            <p:ph idx="2" type="pic"/>
          </p:nvPr>
        </p:nvSpPr>
        <p:spPr>
          <a:xfrm>
            <a:off x="5183188" y="987425"/>
            <a:ext cx="6172200" cy="4873625"/>
          </a:xfrm>
          <a:prstGeom prst="rect">
            <a:avLst/>
          </a:prstGeom>
          <a:noFill/>
          <a:ln>
            <a:noFill/>
          </a:ln>
        </p:spPr>
      </p:sp>
      <p:sp>
        <p:nvSpPr>
          <p:cNvPr id="55" name="Google Shape;55;p4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6" name="Google Shape;56;p4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4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59" name="Shape 59"/>
        <p:cNvGrpSpPr/>
        <p:nvPr/>
      </p:nvGrpSpPr>
      <p:grpSpPr>
        <a:xfrm>
          <a:off x="0" y="0"/>
          <a:ext cx="0" cy="0"/>
          <a:chOff x="0" y="0"/>
          <a:chExt cx="0" cy="0"/>
        </a:xfrm>
      </p:grpSpPr>
      <p:sp>
        <p:nvSpPr>
          <p:cNvPr id="60" name="Google Shape;60;p4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4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2" name="Google Shape;62;p4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4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4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65" name="Shape 65"/>
        <p:cNvGrpSpPr/>
        <p:nvPr/>
      </p:nvGrpSpPr>
      <p:grpSpPr>
        <a:xfrm>
          <a:off x="0" y="0"/>
          <a:ext cx="0" cy="0"/>
          <a:chOff x="0" y="0"/>
          <a:chExt cx="0" cy="0"/>
        </a:xfrm>
      </p:grpSpPr>
      <p:sp>
        <p:nvSpPr>
          <p:cNvPr id="66" name="Google Shape;66;p4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4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8" name="Google Shape;68;p4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4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4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theme" Target="../theme/theme2.xml"/><Relationship Id="rId10" Type="http://schemas.openxmlformats.org/officeDocument/2006/relationships/slideLayout" Target="../slideLayouts/slideLayout10.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slideLayout" Target="../slideLayouts/slideLayout12.xml"/><Relationship Id="rId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9" name="Shape 9"/>
        <p:cNvGrpSpPr/>
        <p:nvPr/>
      </p:nvGrpSpPr>
      <p:grpSpPr>
        <a:xfrm>
          <a:off x="0" y="0"/>
          <a:ext cx="0" cy="0"/>
          <a:chOff x="0" y="0"/>
          <a:chExt cx="0" cy="0"/>
        </a:xfrm>
      </p:grpSpPr>
      <p:sp>
        <p:nvSpPr>
          <p:cNvPr id="10" name="Google Shape;10;p3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3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CA"/>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8" name="Shape 78"/>
        <p:cNvGrpSpPr/>
        <p:nvPr/>
      </p:nvGrpSpPr>
      <p:grpSpPr>
        <a:xfrm>
          <a:off x="0" y="0"/>
          <a:ext cx="0" cy="0"/>
          <a:chOff x="0" y="0"/>
          <a:chExt cx="0" cy="0"/>
        </a:xfrm>
      </p:grpSpPr>
      <p:sp>
        <p:nvSpPr>
          <p:cNvPr id="79" name="Google Shape;79;p5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0" name="Google Shape;80;p5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1" name="Google Shape;81;p5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2" name="Google Shape;82;p5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3" name="Google Shape;83;p5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chemeClr val="dk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CA"/>
              <a:t>‹#›</a:t>
            </a:fld>
            <a:endParaRPr/>
          </a:p>
        </p:txBody>
      </p:sp>
    </p:spTree>
  </p:cSld>
  <p:clrMap accent1="accent1" accent2="accent2" accent3="accent3" accent4="accent4" accent5="accent5" accent6="accent6" bg1="lt1" bg2="dk2" tx1="dk1" tx2="lt2" folHlink="folHlink" hlink="hlink"/>
  <p:sldLayoutIdLst>
    <p:sldLayoutId id="2147483660" r:id="rId1"/>
    <p:sldLayoutId id="2147483661"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jpg"/><Relationship Id="rId4" Type="http://schemas.openxmlformats.org/officeDocument/2006/relationships/image" Target="../media/image4.jpg"/><Relationship Id="rId5" Type="http://schemas.openxmlformats.org/officeDocument/2006/relationships/slide" Target="/ppt/slid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1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13.png"/><Relationship Id="rId4" Type="http://schemas.openxmlformats.org/officeDocument/2006/relationships/image" Target="../media/image17.png"/><Relationship Id="rId5"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11.png"/><Relationship Id="rId4" Type="http://schemas.openxmlformats.org/officeDocument/2006/relationships/image" Target="../media/image9.png"/><Relationship Id="rId5" Type="http://schemas.openxmlformats.org/officeDocument/2006/relationships/image" Target="../media/image10.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1.png"/><Relationship Id="rId4" Type="http://schemas.openxmlformats.org/officeDocument/2006/relationships/image" Target="../media/image18.png"/><Relationship Id="rId5" Type="http://schemas.openxmlformats.org/officeDocument/2006/relationships/image" Target="../media/image16.png"/><Relationship Id="rId6" Type="http://schemas.openxmlformats.org/officeDocument/2006/relationships/image" Target="../media/image25.png"/><Relationship Id="rId7" Type="http://schemas.openxmlformats.org/officeDocument/2006/relationships/image" Target="../media/image2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26.png"/><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01" name="Shape 101"/>
        <p:cNvGrpSpPr/>
        <p:nvPr/>
      </p:nvGrpSpPr>
      <p:grpSpPr>
        <a:xfrm>
          <a:off x="0" y="0"/>
          <a:ext cx="0" cy="0"/>
          <a:chOff x="0" y="0"/>
          <a:chExt cx="0" cy="0"/>
        </a:xfrm>
      </p:grpSpPr>
      <p:pic>
        <p:nvPicPr>
          <p:cNvPr descr="Computer Science Fundamentals MicroBachelors® Program | edX" id="102" name="Google Shape;102;p43"/>
          <p:cNvPicPr preferRelativeResize="0"/>
          <p:nvPr/>
        </p:nvPicPr>
        <p:blipFill rotWithShape="1">
          <a:blip r:embed="rId3">
            <a:alphaModFix/>
          </a:blip>
          <a:srcRect b="0" l="0" r="0" t="0"/>
          <a:stretch/>
        </p:blipFill>
        <p:spPr>
          <a:xfrm>
            <a:off x="-1756" y="-22744"/>
            <a:ext cx="12184230" cy="6887759"/>
          </a:xfrm>
          <a:prstGeom prst="rect">
            <a:avLst/>
          </a:prstGeom>
          <a:noFill/>
          <a:ln>
            <a:noFill/>
          </a:ln>
        </p:spPr>
      </p:pic>
      <p:sp>
        <p:nvSpPr>
          <p:cNvPr id="103" name="Google Shape;103;p43"/>
          <p:cNvSpPr txBox="1"/>
          <p:nvPr>
            <p:ph idx="4294967295" type="ctrTitle"/>
          </p:nvPr>
        </p:nvSpPr>
        <p:spPr>
          <a:xfrm>
            <a:off x="5816600" y="12700"/>
            <a:ext cx="6375400" cy="3686175"/>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chemeClr val="lt1"/>
              </a:buClr>
              <a:buSzPts val="6000"/>
              <a:buFont typeface="Calibri"/>
              <a:buNone/>
            </a:pPr>
            <a:r>
              <a:rPr b="1" i="0" lang="en-CA" sz="4800" u="none" cap="none" strike="noStrike">
                <a:solidFill>
                  <a:schemeClr val="lt1"/>
                </a:solidFill>
                <a:latin typeface="Calibri"/>
                <a:ea typeface="Calibri"/>
                <a:cs typeface="Calibri"/>
                <a:sym typeface="Calibri"/>
              </a:rPr>
              <a:t>CSC111 Embedded Ethics </a:t>
            </a:r>
            <a:br>
              <a:rPr b="1" i="0" lang="en-CA" sz="4800" u="none" cap="none" strike="noStrike">
                <a:solidFill>
                  <a:schemeClr val="lt1"/>
                </a:solidFill>
                <a:latin typeface="Calibri"/>
                <a:ea typeface="Calibri"/>
                <a:cs typeface="Calibri"/>
                <a:sym typeface="Calibri"/>
              </a:rPr>
            </a:br>
            <a:br>
              <a:rPr b="1" i="0" lang="en-CA" sz="4800" u="none" cap="none" strike="noStrike">
                <a:solidFill>
                  <a:schemeClr val="lt1"/>
                </a:solidFill>
                <a:latin typeface="Calibri"/>
                <a:ea typeface="Calibri"/>
                <a:cs typeface="Calibri"/>
                <a:sym typeface="Calibri"/>
              </a:rPr>
            </a:br>
            <a:r>
              <a:rPr b="1" i="0" lang="en-CA" sz="3600" u="none" cap="none" strike="noStrike">
                <a:solidFill>
                  <a:schemeClr val="lt1"/>
                </a:solidFill>
                <a:latin typeface="Calibri"/>
                <a:ea typeface="Calibri"/>
                <a:cs typeface="Calibri"/>
                <a:sym typeface="Calibri"/>
              </a:rPr>
              <a:t>Module 2</a:t>
            </a:r>
            <a:br>
              <a:rPr b="1" i="0" lang="en-CA" sz="3600" u="none" cap="none" strike="noStrike">
                <a:solidFill>
                  <a:schemeClr val="lt1"/>
                </a:solidFill>
                <a:latin typeface="Calibri"/>
                <a:ea typeface="Calibri"/>
                <a:cs typeface="Calibri"/>
                <a:sym typeface="Calibri"/>
              </a:rPr>
            </a:br>
            <a:r>
              <a:rPr b="0" i="0" lang="en-CA" sz="2800" u="none" cap="none" strike="noStrike">
                <a:solidFill>
                  <a:schemeClr val="lt1"/>
                </a:solidFill>
                <a:latin typeface="Calibri"/>
                <a:ea typeface="Calibri"/>
                <a:cs typeface="Calibri"/>
                <a:sym typeface="Calibri"/>
              </a:rPr>
              <a:t>March 2021</a:t>
            </a:r>
            <a:endParaRPr b="0" i="0" sz="4800" u="none" cap="none" strike="noStrike">
              <a:solidFill>
                <a:schemeClr val="lt1"/>
              </a:solidFill>
              <a:latin typeface="Calibri"/>
              <a:ea typeface="Calibri"/>
              <a:cs typeface="Calibri"/>
              <a:sym typeface="Calibri"/>
            </a:endParaRPr>
          </a:p>
        </p:txBody>
      </p:sp>
      <p:pic>
        <p:nvPicPr>
          <p:cNvPr descr="Hippocrates" id="104" name="Google Shape;104;p43"/>
          <p:cNvPicPr preferRelativeResize="0"/>
          <p:nvPr/>
        </p:nvPicPr>
        <p:blipFill rotWithShape="1">
          <a:blip r:embed="rId4">
            <a:alphaModFix amt="70000"/>
          </a:blip>
          <a:srcRect b="23647" l="22854" r="-1732" t="0"/>
          <a:stretch/>
        </p:blipFill>
        <p:spPr>
          <a:xfrm>
            <a:off x="-1756" y="-22215"/>
            <a:ext cx="5544000" cy="6887758"/>
          </a:xfrm>
          <a:custGeom>
            <a:rect b="b" l="l" r="r" t="t"/>
            <a:pathLst>
              <a:path extrusionOk="0" h="6858000" w="7028495">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a:noFill/>
          <a:ln>
            <a:noFill/>
          </a:ln>
        </p:spPr>
      </p:pic>
      <p:sp>
        <p:nvSpPr>
          <p:cNvPr id="105" name="Google Shape;105;p43">
            <a:hlinkClick action="ppaction://hlinksldjump" r:id="rId5"/>
          </p:cNvPr>
          <p:cNvSpPr txBox="1"/>
          <p:nvPr/>
        </p:nvSpPr>
        <p:spPr>
          <a:xfrm>
            <a:off x="9526" y="6017211"/>
            <a:ext cx="1493692" cy="828089"/>
          </a:xfrm>
          <a:prstGeom prst="rect">
            <a:avLst/>
          </a:prstGeom>
          <a:noFill/>
          <a:ln>
            <a:noFill/>
          </a:ln>
        </p:spPr>
        <p:txBody>
          <a:bodyPr anchorCtr="0" anchor="b" bIns="180000" lIns="180000" spcFirstLastPara="1" rIns="0" wrap="square" tIns="0">
            <a:spAutoFit/>
          </a:bodyPr>
          <a:lstStyle/>
          <a:p>
            <a:pPr indent="0" lvl="0" marL="0" marR="0" rtl="0" algn="l">
              <a:lnSpc>
                <a:spcPct val="100000"/>
              </a:lnSpc>
              <a:spcBef>
                <a:spcPts val="0"/>
              </a:spcBef>
              <a:spcAft>
                <a:spcPts val="0"/>
              </a:spcAft>
              <a:buNone/>
            </a:pPr>
            <a:r>
              <a:rPr b="0" i="0" lang="en-CA" sz="1400" u="none" cap="none" strike="noStrike">
                <a:solidFill>
                  <a:srgbClr val="D8D8D8"/>
                </a:solidFill>
                <a:latin typeface="Arial"/>
                <a:ea typeface="Arial"/>
                <a:cs typeface="Arial"/>
                <a:sym typeface="Arial"/>
              </a:rPr>
              <a:t>Image source: </a:t>
            </a:r>
            <a:endParaRPr/>
          </a:p>
          <a:p>
            <a:pPr indent="0" lvl="0" marL="0" marR="0" rtl="0" algn="l">
              <a:lnSpc>
                <a:spcPct val="100000"/>
              </a:lnSpc>
              <a:spcBef>
                <a:spcPts val="0"/>
              </a:spcBef>
              <a:spcAft>
                <a:spcPts val="0"/>
              </a:spcAft>
              <a:buNone/>
            </a:pPr>
            <a:r>
              <a:rPr b="0" i="0" lang="en-CA" sz="1400" u="none" cap="none" strike="noStrike">
                <a:solidFill>
                  <a:srgbClr val="D8D8D8"/>
                </a:solidFill>
                <a:latin typeface="Arial"/>
                <a:ea typeface="Arial"/>
                <a:cs typeface="Arial"/>
                <a:sym typeface="Arial"/>
              </a:rPr>
              <a:t>cornell.edu</a:t>
            </a:r>
            <a:br>
              <a:rPr b="0" i="0" lang="en-CA" sz="1400" u="none" cap="none" strike="noStrike">
                <a:solidFill>
                  <a:srgbClr val="D8D8D8"/>
                </a:solidFill>
                <a:latin typeface="Arial"/>
                <a:ea typeface="Arial"/>
                <a:cs typeface="Arial"/>
                <a:sym typeface="Arial"/>
              </a:rPr>
            </a:br>
            <a:r>
              <a:rPr b="0" i="0" lang="en-CA" sz="1400" u="none" cap="none" strike="noStrike">
                <a:solidFill>
                  <a:srgbClr val="D8D8D8"/>
                </a:solidFill>
                <a:latin typeface="Arial"/>
                <a:ea typeface="Arial"/>
                <a:cs typeface="Arial"/>
                <a:sym typeface="Arial"/>
              </a:rPr>
              <a:t>clicdata.com</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10" name="Shape 110"/>
        <p:cNvGrpSpPr/>
        <p:nvPr/>
      </p:nvGrpSpPr>
      <p:grpSpPr>
        <a:xfrm>
          <a:off x="0" y="0"/>
          <a:ext cx="0" cy="0"/>
          <a:chOff x="0" y="0"/>
          <a:chExt cx="0" cy="0"/>
        </a:xfrm>
      </p:grpSpPr>
      <p:sp>
        <p:nvSpPr>
          <p:cNvPr id="111" name="Google Shape;111;p44"/>
          <p:cNvSpPr txBox="1"/>
          <p:nvPr>
            <p:ph idx="1" type="body"/>
          </p:nvPr>
        </p:nvSpPr>
        <p:spPr>
          <a:xfrm>
            <a:off x="0" y="1840256"/>
            <a:ext cx="5160264" cy="4351338"/>
          </a:xfrm>
          <a:prstGeom prst="rect">
            <a:avLst/>
          </a:prstGeom>
          <a:noFill/>
          <a:ln>
            <a:noFill/>
          </a:ln>
        </p:spPr>
        <p:txBody>
          <a:bodyPr anchorCtr="0" anchor="t" bIns="45700" lIns="91425" spcFirstLastPara="1" rIns="91425" wrap="square" tIns="45700">
            <a:normAutofit/>
          </a:bodyPr>
          <a:lstStyle/>
          <a:p>
            <a:pPr indent="0" lvl="0" marL="114300" rtl="0" algn="ctr">
              <a:lnSpc>
                <a:spcPct val="90000"/>
              </a:lnSpc>
              <a:spcBef>
                <a:spcPts val="1000"/>
              </a:spcBef>
              <a:spcAft>
                <a:spcPts val="0"/>
              </a:spcAft>
              <a:buSzPts val="1800"/>
              <a:buNone/>
            </a:pPr>
            <a:r>
              <a:rPr lang="en-CA" sz="2800"/>
              <a:t>More data</a:t>
            </a:r>
            <a:endParaRPr/>
          </a:p>
          <a:p>
            <a:pPr indent="0" lvl="0" marL="114300" rtl="0" algn="ctr">
              <a:lnSpc>
                <a:spcPct val="90000"/>
              </a:lnSpc>
              <a:spcBef>
                <a:spcPts val="1000"/>
              </a:spcBef>
              <a:spcAft>
                <a:spcPts val="0"/>
              </a:spcAft>
              <a:buSzPts val="1800"/>
              <a:buNone/>
            </a:pPr>
            <a:r>
              <a:t/>
            </a:r>
            <a:endParaRPr/>
          </a:p>
          <a:p>
            <a:pPr indent="0" lvl="0" marL="114300" rtl="0" algn="ctr">
              <a:lnSpc>
                <a:spcPct val="90000"/>
              </a:lnSpc>
              <a:spcBef>
                <a:spcPts val="1000"/>
              </a:spcBef>
              <a:spcAft>
                <a:spcPts val="0"/>
              </a:spcAft>
              <a:buSzPts val="1800"/>
              <a:buNone/>
            </a:pPr>
            <a:r>
              <a:t/>
            </a:r>
            <a:endParaRPr sz="2800"/>
          </a:p>
          <a:p>
            <a:pPr indent="0" lvl="0" marL="114300" rtl="0" algn="ctr">
              <a:lnSpc>
                <a:spcPct val="90000"/>
              </a:lnSpc>
              <a:spcBef>
                <a:spcPts val="1000"/>
              </a:spcBef>
              <a:spcAft>
                <a:spcPts val="0"/>
              </a:spcAft>
              <a:buSzPts val="1800"/>
              <a:buNone/>
            </a:pPr>
            <a:r>
              <a:t/>
            </a:r>
            <a:endParaRPr/>
          </a:p>
          <a:p>
            <a:pPr indent="0" lvl="0" marL="114300" rtl="0" algn="ctr">
              <a:lnSpc>
                <a:spcPct val="90000"/>
              </a:lnSpc>
              <a:spcBef>
                <a:spcPts val="1000"/>
              </a:spcBef>
              <a:spcAft>
                <a:spcPts val="0"/>
              </a:spcAft>
              <a:buSzPts val="1800"/>
              <a:buNone/>
            </a:pPr>
            <a:r>
              <a:t/>
            </a:r>
            <a:endParaRPr sz="2800"/>
          </a:p>
          <a:p>
            <a:pPr indent="0" lvl="0" marL="114300" rtl="0" algn="ctr">
              <a:lnSpc>
                <a:spcPct val="90000"/>
              </a:lnSpc>
              <a:spcBef>
                <a:spcPts val="1000"/>
              </a:spcBef>
              <a:spcAft>
                <a:spcPts val="0"/>
              </a:spcAft>
              <a:buSzPts val="1800"/>
              <a:buNone/>
            </a:pPr>
            <a:r>
              <a:rPr lang="en-CA" sz="2800"/>
              <a:t>Higher quality services</a:t>
            </a:r>
            <a:endParaRPr/>
          </a:p>
          <a:p>
            <a:pPr indent="-342900" lvl="0" marL="571500" rtl="0" algn="l">
              <a:lnSpc>
                <a:spcPct val="90000"/>
              </a:lnSpc>
              <a:spcBef>
                <a:spcPts val="1000"/>
              </a:spcBef>
              <a:spcAft>
                <a:spcPts val="0"/>
              </a:spcAft>
              <a:buClr>
                <a:srgbClr val="F2F2F2"/>
              </a:buClr>
              <a:buSzPts val="1800"/>
              <a:buFont typeface="Arial"/>
              <a:buNone/>
            </a:pPr>
            <a:r>
              <a:t/>
            </a:r>
            <a:endParaRPr sz="2800"/>
          </a:p>
          <a:p>
            <a:pPr indent="-342900" lvl="0" marL="571500" rtl="0" algn="l">
              <a:lnSpc>
                <a:spcPct val="90000"/>
              </a:lnSpc>
              <a:spcBef>
                <a:spcPts val="1000"/>
              </a:spcBef>
              <a:spcAft>
                <a:spcPts val="0"/>
              </a:spcAft>
              <a:buClr>
                <a:srgbClr val="F2F2F2"/>
              </a:buClr>
              <a:buSzPts val="1800"/>
              <a:buFont typeface="Arial"/>
              <a:buNone/>
            </a:pPr>
            <a:r>
              <a:t/>
            </a:r>
            <a:endParaRPr/>
          </a:p>
        </p:txBody>
      </p:sp>
      <p:pic>
        <p:nvPicPr>
          <p:cNvPr descr="A picture containing text, monitor, indoor, electronics&#10;&#10;Description automatically generated" id="112" name="Google Shape;112;p44"/>
          <p:cNvPicPr preferRelativeResize="0"/>
          <p:nvPr/>
        </p:nvPicPr>
        <p:blipFill rotWithShape="1">
          <a:blip r:embed="rId3">
            <a:alphaModFix/>
          </a:blip>
          <a:srcRect b="-1" l="16385" r="3371" t="0"/>
          <a:stretch/>
        </p:blipFill>
        <p:spPr>
          <a:xfrm>
            <a:off x="5311702" y="10"/>
            <a:ext cx="6878775" cy="6857990"/>
          </a:xfrm>
          <a:custGeom>
            <a:rect b="b" l="l" r="r" t="t"/>
            <a:pathLst>
              <a:path extrusionOk="0" h="6858000" w="6878775">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ln>
            <a:noFill/>
          </a:ln>
        </p:spPr>
      </p:pic>
      <p:sp>
        <p:nvSpPr>
          <p:cNvPr id="113" name="Google Shape;113;p44"/>
          <p:cNvSpPr/>
          <p:nvPr/>
        </p:nvSpPr>
        <p:spPr>
          <a:xfrm>
            <a:off x="2223377" y="3081141"/>
            <a:ext cx="713509" cy="810099"/>
          </a:xfrm>
          <a:prstGeom prst="downArrow">
            <a:avLst>
              <a:gd fmla="val 50000" name="adj1"/>
              <a:gd fmla="val 50000" name="adj2"/>
            </a:avLst>
          </a:prstGeom>
          <a:solidFill>
            <a:srgbClr val="F3A447"/>
          </a:solidFill>
          <a:ln cap="flat" cmpd="sng" w="25400">
            <a:solidFill>
              <a:srgbClr val="DD7E0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14" name="Google Shape;114;p44"/>
          <p:cNvSpPr txBox="1"/>
          <p:nvPr/>
        </p:nvSpPr>
        <p:spPr>
          <a:xfrm>
            <a:off x="4863061" y="2383486"/>
            <a:ext cx="1653236" cy="176971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CA" sz="1400" u="none" cap="none" strike="noStrike">
                <a:solidFill>
                  <a:schemeClr val="dk1"/>
                </a:solidFill>
                <a:latin typeface="Arial"/>
                <a:ea typeface="Arial"/>
                <a:cs typeface="Arial"/>
                <a:sym typeface="Arial"/>
              </a:rPr>
              <a:t>Age</a:t>
            </a:r>
            <a:endParaRPr/>
          </a:p>
          <a:p>
            <a:pPr indent="0" lvl="0" marL="0" marR="0" rtl="0" algn="l">
              <a:lnSpc>
                <a:spcPct val="100000"/>
              </a:lnSpc>
              <a:spcBef>
                <a:spcPts val="600"/>
              </a:spcBef>
              <a:spcAft>
                <a:spcPts val="0"/>
              </a:spcAft>
              <a:buNone/>
            </a:pPr>
            <a:r>
              <a:rPr b="0" i="0" lang="en-CA" sz="1400" u="none" cap="none" strike="noStrike">
                <a:solidFill>
                  <a:schemeClr val="dk1"/>
                </a:solidFill>
                <a:latin typeface="Calibri"/>
                <a:ea typeface="Calibri"/>
                <a:cs typeface="Calibri"/>
                <a:sym typeface="Calibri"/>
              </a:rPr>
              <a:t>Age</a:t>
            </a:r>
            <a:endParaRPr/>
          </a:p>
          <a:p>
            <a:pPr indent="0" lvl="0" marL="0" marR="0" rtl="0" algn="l">
              <a:lnSpc>
                <a:spcPct val="100000"/>
              </a:lnSpc>
              <a:spcBef>
                <a:spcPts val="600"/>
              </a:spcBef>
              <a:spcAft>
                <a:spcPts val="0"/>
              </a:spcAft>
              <a:buNone/>
            </a:pPr>
            <a:r>
              <a:rPr b="0" i="0" lang="en-CA" sz="1400" u="none" cap="none" strike="noStrike">
                <a:solidFill>
                  <a:schemeClr val="dk1"/>
                </a:solidFill>
                <a:latin typeface="Calibri"/>
                <a:ea typeface="Calibri"/>
                <a:cs typeface="Calibri"/>
                <a:sym typeface="Calibri"/>
              </a:rPr>
              <a:t>health-profile</a:t>
            </a:r>
            <a:endParaRPr/>
          </a:p>
          <a:p>
            <a:pPr indent="0" lvl="0" marL="0" marR="0" rtl="0" algn="l">
              <a:lnSpc>
                <a:spcPct val="100000"/>
              </a:lnSpc>
              <a:spcBef>
                <a:spcPts val="600"/>
              </a:spcBef>
              <a:spcAft>
                <a:spcPts val="0"/>
              </a:spcAft>
              <a:buNone/>
            </a:pPr>
            <a:r>
              <a:rPr b="0" i="0" lang="en-CA" sz="1400" u="none" cap="none" strike="noStrike">
                <a:solidFill>
                  <a:schemeClr val="dk1"/>
                </a:solidFill>
                <a:latin typeface="Calibri"/>
                <a:ea typeface="Calibri"/>
                <a:cs typeface="Calibri"/>
                <a:sym typeface="Calibri"/>
              </a:rPr>
              <a:t>DNA</a:t>
            </a:r>
            <a:endParaRPr/>
          </a:p>
          <a:p>
            <a:pPr indent="0" lvl="0" marL="0" marR="0" rtl="0" algn="l">
              <a:lnSpc>
                <a:spcPct val="100000"/>
              </a:lnSpc>
              <a:spcBef>
                <a:spcPts val="600"/>
              </a:spcBef>
              <a:spcAft>
                <a:spcPts val="0"/>
              </a:spcAft>
              <a:buNone/>
            </a:pPr>
            <a:r>
              <a:rPr b="0" i="0" lang="en-CA" sz="1400" u="none" cap="none" strike="noStrike">
                <a:solidFill>
                  <a:schemeClr val="dk1"/>
                </a:solidFill>
                <a:latin typeface="Calibri"/>
                <a:ea typeface="Calibri"/>
                <a:cs typeface="Calibri"/>
                <a:sym typeface="Calibri"/>
              </a:rPr>
              <a:t>job</a:t>
            </a:r>
            <a:endParaRPr/>
          </a:p>
          <a:p>
            <a:pPr indent="0" lvl="0" marL="0" marR="0" rtl="0" algn="l">
              <a:lnSpc>
                <a:spcPct val="100000"/>
              </a:lnSpc>
              <a:spcBef>
                <a:spcPts val="600"/>
              </a:spcBef>
              <a:spcAft>
                <a:spcPts val="0"/>
              </a:spcAft>
              <a:buNone/>
            </a:pPr>
            <a:r>
              <a:rPr b="0" i="0" lang="en-CA" sz="1400" u="none" cap="none" strike="noStrike">
                <a:solidFill>
                  <a:schemeClr val="dk1"/>
                </a:solidFill>
                <a:latin typeface="Calibri"/>
                <a:ea typeface="Calibri"/>
                <a:cs typeface="Calibri"/>
                <a:sym typeface="Calibri"/>
              </a:rPr>
              <a:t>daily activity</a:t>
            </a:r>
            <a:endParaRPr b="0" i="0" sz="1400" u="none" cap="none" strike="noStrike">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19" name="Shape 119"/>
        <p:cNvGrpSpPr/>
        <p:nvPr/>
      </p:nvGrpSpPr>
      <p:grpSpPr>
        <a:xfrm>
          <a:off x="0" y="0"/>
          <a:ext cx="0" cy="0"/>
          <a:chOff x="0" y="0"/>
          <a:chExt cx="0" cy="0"/>
        </a:xfrm>
      </p:grpSpPr>
      <p:pic>
        <p:nvPicPr>
          <p:cNvPr descr="person using smartphone" id="120" name="Google Shape;120;p45"/>
          <p:cNvPicPr preferRelativeResize="0"/>
          <p:nvPr/>
        </p:nvPicPr>
        <p:blipFill rotWithShape="1">
          <a:blip r:embed="rId3">
            <a:alphaModFix/>
          </a:blip>
          <a:srcRect b="0" l="0" r="0" t="0"/>
          <a:stretch/>
        </p:blipFill>
        <p:spPr>
          <a:xfrm>
            <a:off x="0" y="-1274063"/>
            <a:ext cx="12192000" cy="8132064"/>
          </a:xfrm>
          <a:prstGeom prst="rect">
            <a:avLst/>
          </a:prstGeom>
          <a:noFill/>
          <a:ln>
            <a:noFill/>
          </a:ln>
        </p:spPr>
      </p:pic>
      <p:sp>
        <p:nvSpPr>
          <p:cNvPr id="121" name="Google Shape;121;p45"/>
          <p:cNvSpPr txBox="1"/>
          <p:nvPr>
            <p:ph idx="1" type="body"/>
          </p:nvPr>
        </p:nvSpPr>
        <p:spPr>
          <a:xfrm>
            <a:off x="234086" y="1825625"/>
            <a:ext cx="5215738" cy="4351338"/>
          </a:xfrm>
          <a:prstGeom prst="rect">
            <a:avLst/>
          </a:prstGeom>
          <a:noFill/>
          <a:ln>
            <a:noFill/>
          </a:ln>
        </p:spPr>
        <p:txBody>
          <a:bodyPr anchorCtr="0" anchor="t" bIns="45700" lIns="91425" spcFirstLastPara="1" rIns="91425" wrap="square" tIns="45700">
            <a:normAutofit/>
          </a:bodyPr>
          <a:lstStyle/>
          <a:p>
            <a:pPr indent="0" lvl="0" marL="114300" rtl="0" algn="ctr">
              <a:lnSpc>
                <a:spcPct val="90000"/>
              </a:lnSpc>
              <a:spcBef>
                <a:spcPts val="1000"/>
              </a:spcBef>
              <a:spcAft>
                <a:spcPts val="0"/>
              </a:spcAft>
              <a:buClr>
                <a:schemeClr val="lt1"/>
              </a:buClr>
              <a:buSzPts val="1800"/>
              <a:buNone/>
            </a:pPr>
            <a:r>
              <a:rPr lang="en-CA">
                <a:solidFill>
                  <a:schemeClr val="lt1"/>
                </a:solidFill>
              </a:rPr>
              <a:t>Study by NCBI: </a:t>
            </a:r>
            <a:endParaRPr/>
          </a:p>
          <a:p>
            <a:pPr indent="-228600" lvl="1" marL="914400" rtl="0" algn="l">
              <a:lnSpc>
                <a:spcPct val="90000"/>
              </a:lnSpc>
              <a:spcBef>
                <a:spcPts val="500"/>
              </a:spcBef>
              <a:spcAft>
                <a:spcPts val="0"/>
              </a:spcAft>
              <a:buClr>
                <a:schemeClr val="lt1"/>
              </a:buClr>
              <a:buSzPts val="1800"/>
              <a:buNone/>
            </a:pPr>
            <a:r>
              <a:t/>
            </a:r>
            <a:endParaRPr b="1" sz="4000">
              <a:solidFill>
                <a:schemeClr val="lt1"/>
              </a:solidFill>
            </a:endParaRPr>
          </a:p>
          <a:p>
            <a:pPr indent="-228600" lvl="1" marL="914400" rtl="0" algn="l">
              <a:lnSpc>
                <a:spcPct val="90000"/>
              </a:lnSpc>
              <a:spcBef>
                <a:spcPts val="500"/>
              </a:spcBef>
              <a:spcAft>
                <a:spcPts val="0"/>
              </a:spcAft>
              <a:buClr>
                <a:schemeClr val="lt1"/>
              </a:buClr>
              <a:buSzPts val="1800"/>
              <a:buNone/>
            </a:pPr>
            <a:r>
              <a:t/>
            </a:r>
            <a:endParaRPr b="1" sz="4000">
              <a:solidFill>
                <a:schemeClr val="lt1"/>
              </a:solidFill>
            </a:endParaRPr>
          </a:p>
          <a:p>
            <a:pPr indent="0" lvl="1" marL="571500" rtl="0" algn="ctr">
              <a:lnSpc>
                <a:spcPct val="90000"/>
              </a:lnSpc>
              <a:spcBef>
                <a:spcPts val="500"/>
              </a:spcBef>
              <a:spcAft>
                <a:spcPts val="0"/>
              </a:spcAft>
              <a:buClr>
                <a:schemeClr val="lt1"/>
              </a:buClr>
              <a:buSzPts val="1800"/>
              <a:buNone/>
            </a:pPr>
            <a:r>
              <a:rPr b="1" lang="en-CA" sz="4000">
                <a:solidFill>
                  <a:schemeClr val="lt1"/>
                </a:solidFill>
              </a:rPr>
              <a:t>Over 78 % </a:t>
            </a:r>
            <a:endParaRPr/>
          </a:p>
          <a:p>
            <a:pPr indent="0" lvl="1" marL="571500" rtl="0" algn="ctr">
              <a:lnSpc>
                <a:spcPct val="90000"/>
              </a:lnSpc>
              <a:spcBef>
                <a:spcPts val="500"/>
              </a:spcBef>
              <a:spcAft>
                <a:spcPts val="0"/>
              </a:spcAft>
              <a:buClr>
                <a:schemeClr val="lt1"/>
              </a:buClr>
              <a:buSzPts val="1800"/>
              <a:buNone/>
            </a:pPr>
            <a:r>
              <a:t/>
            </a:r>
            <a:endParaRPr b="1" sz="4000">
              <a:solidFill>
                <a:schemeClr val="lt1"/>
              </a:solidFill>
            </a:endParaRPr>
          </a:p>
          <a:p>
            <a:pPr indent="0" lvl="1" marL="571500" rtl="0" algn="l">
              <a:lnSpc>
                <a:spcPct val="90000"/>
              </a:lnSpc>
              <a:spcBef>
                <a:spcPts val="500"/>
              </a:spcBef>
              <a:spcAft>
                <a:spcPts val="0"/>
              </a:spcAft>
              <a:buClr>
                <a:schemeClr val="lt1"/>
              </a:buClr>
              <a:buSzPts val="1800"/>
              <a:buNone/>
            </a:pPr>
            <a:r>
              <a:rPr lang="en-CA" sz="2800">
                <a:solidFill>
                  <a:schemeClr val="lt1"/>
                </a:solidFill>
              </a:rPr>
              <a:t>Felt </a:t>
            </a:r>
            <a:r>
              <a:rPr lang="en-CA" sz="2800" u="sng">
                <a:solidFill>
                  <a:schemeClr val="lt1"/>
                </a:solidFill>
              </a:rPr>
              <a:t>positively</a:t>
            </a:r>
            <a:r>
              <a:rPr lang="en-CA" sz="2800">
                <a:solidFill>
                  <a:schemeClr val="lt1"/>
                </a:solidFill>
              </a:rPr>
              <a:t> about the use of routinely collected data for health research. </a:t>
            </a:r>
            <a:endParaRPr/>
          </a:p>
          <a:p>
            <a:pPr indent="-228600" lvl="0" marL="457200" rtl="0" algn="l">
              <a:lnSpc>
                <a:spcPct val="90000"/>
              </a:lnSpc>
              <a:spcBef>
                <a:spcPts val="1000"/>
              </a:spcBef>
              <a:spcAft>
                <a:spcPts val="0"/>
              </a:spcAft>
              <a:buClr>
                <a:schemeClr val="lt1"/>
              </a:buClr>
              <a:buSzPts val="1800"/>
              <a:buNone/>
            </a:pPr>
            <a:r>
              <a:t/>
            </a:r>
            <a:endParaRPr>
              <a:solidFill>
                <a:schemeClr val="lt1"/>
              </a:solidFill>
            </a:endParaRPr>
          </a:p>
        </p:txBody>
      </p:sp>
      <p:sp>
        <p:nvSpPr>
          <p:cNvPr id="122" name="Google Shape;122;p45"/>
          <p:cNvSpPr txBox="1"/>
          <p:nvPr>
            <p:ph idx="2" type="body"/>
          </p:nvPr>
        </p:nvSpPr>
        <p:spPr>
          <a:xfrm>
            <a:off x="6517842" y="1817675"/>
            <a:ext cx="4840655" cy="4359288"/>
          </a:xfrm>
          <a:prstGeom prst="rect">
            <a:avLst/>
          </a:prstGeom>
          <a:noFill/>
          <a:ln>
            <a:noFill/>
          </a:ln>
        </p:spPr>
        <p:txBody>
          <a:bodyPr anchorCtr="0" anchor="t" bIns="45700" lIns="91425" spcFirstLastPara="1" rIns="91425" wrap="square" tIns="45700">
            <a:normAutofit lnSpcReduction="10000"/>
          </a:bodyPr>
          <a:lstStyle/>
          <a:p>
            <a:pPr indent="0" lvl="0" marL="114300" rtl="0" algn="ctr">
              <a:lnSpc>
                <a:spcPct val="90000"/>
              </a:lnSpc>
              <a:spcBef>
                <a:spcPts val="1000"/>
              </a:spcBef>
              <a:spcAft>
                <a:spcPts val="0"/>
              </a:spcAft>
              <a:buClr>
                <a:schemeClr val="lt1"/>
              </a:buClr>
              <a:buSzPts val="1800"/>
              <a:buNone/>
            </a:pPr>
            <a:r>
              <a:rPr lang="en-CA">
                <a:solidFill>
                  <a:schemeClr val="lt1"/>
                </a:solidFill>
              </a:rPr>
              <a:t>Survey by KPMG Canada </a:t>
            </a:r>
            <a:endParaRPr/>
          </a:p>
          <a:p>
            <a:pPr indent="-228600" lvl="1" marL="914400" rtl="0" algn="l">
              <a:lnSpc>
                <a:spcPct val="90000"/>
              </a:lnSpc>
              <a:spcBef>
                <a:spcPts val="500"/>
              </a:spcBef>
              <a:spcAft>
                <a:spcPts val="0"/>
              </a:spcAft>
              <a:buClr>
                <a:schemeClr val="lt1"/>
              </a:buClr>
              <a:buSzPts val="1800"/>
              <a:buNone/>
            </a:pPr>
            <a:r>
              <a:t/>
            </a:r>
            <a:endParaRPr b="1" sz="4000">
              <a:solidFill>
                <a:schemeClr val="lt1"/>
              </a:solidFill>
            </a:endParaRPr>
          </a:p>
          <a:p>
            <a:pPr indent="-228600" lvl="1" marL="914400" rtl="0" algn="l">
              <a:lnSpc>
                <a:spcPct val="90000"/>
              </a:lnSpc>
              <a:spcBef>
                <a:spcPts val="500"/>
              </a:spcBef>
              <a:spcAft>
                <a:spcPts val="0"/>
              </a:spcAft>
              <a:buClr>
                <a:schemeClr val="lt1"/>
              </a:buClr>
              <a:buSzPts val="1800"/>
              <a:buNone/>
            </a:pPr>
            <a:r>
              <a:t/>
            </a:r>
            <a:endParaRPr b="1" sz="4000">
              <a:solidFill>
                <a:schemeClr val="lt1"/>
              </a:solidFill>
            </a:endParaRPr>
          </a:p>
          <a:p>
            <a:pPr indent="0" lvl="1" marL="114300" rtl="0" algn="ctr">
              <a:lnSpc>
                <a:spcPct val="90000"/>
              </a:lnSpc>
              <a:spcBef>
                <a:spcPts val="500"/>
              </a:spcBef>
              <a:spcAft>
                <a:spcPts val="0"/>
              </a:spcAft>
              <a:buClr>
                <a:schemeClr val="lt1"/>
              </a:buClr>
              <a:buSzPts val="1800"/>
              <a:buFont typeface="Arial"/>
              <a:buNone/>
            </a:pPr>
            <a:r>
              <a:rPr b="1" lang="en-CA" sz="4000">
                <a:solidFill>
                  <a:schemeClr val="lt1"/>
                </a:solidFill>
              </a:rPr>
              <a:t>92 % </a:t>
            </a:r>
            <a:endParaRPr/>
          </a:p>
          <a:p>
            <a:pPr indent="0" lvl="0" marL="114300" rtl="0" algn="l">
              <a:lnSpc>
                <a:spcPct val="90000"/>
              </a:lnSpc>
              <a:spcBef>
                <a:spcPts val="1000"/>
              </a:spcBef>
              <a:spcAft>
                <a:spcPts val="0"/>
              </a:spcAft>
              <a:buClr>
                <a:schemeClr val="lt1"/>
              </a:buClr>
              <a:buSzPts val="1800"/>
              <a:buNone/>
            </a:pPr>
            <a:r>
              <a:t/>
            </a:r>
            <a:endParaRPr b="1" sz="4000">
              <a:solidFill>
                <a:schemeClr val="lt1"/>
              </a:solidFill>
            </a:endParaRPr>
          </a:p>
          <a:p>
            <a:pPr indent="0" lvl="0" marL="114300" rtl="0" algn="l">
              <a:lnSpc>
                <a:spcPct val="90000"/>
              </a:lnSpc>
              <a:spcBef>
                <a:spcPts val="1000"/>
              </a:spcBef>
              <a:spcAft>
                <a:spcPts val="0"/>
              </a:spcAft>
              <a:buClr>
                <a:schemeClr val="lt1"/>
              </a:buClr>
              <a:buSzPts val="1800"/>
              <a:buNone/>
            </a:pPr>
            <a:r>
              <a:rPr lang="en-CA">
                <a:solidFill>
                  <a:schemeClr val="lt1"/>
                </a:solidFill>
              </a:rPr>
              <a:t>Felt that digital contact tracing apps should </a:t>
            </a:r>
            <a:r>
              <a:rPr lang="en-CA" u="sng">
                <a:solidFill>
                  <a:schemeClr val="lt1"/>
                </a:solidFill>
              </a:rPr>
              <a:t>balance</a:t>
            </a:r>
            <a:r>
              <a:rPr lang="en-CA">
                <a:solidFill>
                  <a:schemeClr val="lt1"/>
                </a:solidFill>
              </a:rPr>
              <a:t> privacy concerns with public safety. </a:t>
            </a:r>
            <a:endParaRPr/>
          </a:p>
          <a:p>
            <a:pPr indent="-228600" lvl="0" marL="457200" rtl="0" algn="l">
              <a:lnSpc>
                <a:spcPct val="90000"/>
              </a:lnSpc>
              <a:spcBef>
                <a:spcPts val="1000"/>
              </a:spcBef>
              <a:spcAft>
                <a:spcPts val="0"/>
              </a:spcAft>
              <a:buClr>
                <a:schemeClr val="dk1"/>
              </a:buClr>
              <a:buSzPts val="1800"/>
              <a:buNone/>
            </a:pPr>
            <a:r>
              <a:t/>
            </a:r>
            <a:endParaRPr/>
          </a:p>
        </p:txBody>
      </p:sp>
      <p:pic>
        <p:nvPicPr>
          <p:cNvPr descr="National Center for Biotechnology Information - StemCell.Directory" id="123" name="Google Shape;123;p45"/>
          <p:cNvPicPr preferRelativeResize="0"/>
          <p:nvPr/>
        </p:nvPicPr>
        <p:blipFill rotWithShape="1">
          <a:blip r:embed="rId4">
            <a:alphaModFix/>
          </a:blip>
          <a:srcRect b="0" l="0" r="0" t="0"/>
          <a:stretch/>
        </p:blipFill>
        <p:spPr>
          <a:xfrm>
            <a:off x="1812095" y="637325"/>
            <a:ext cx="2059720" cy="1188300"/>
          </a:xfrm>
          <a:prstGeom prst="rect">
            <a:avLst/>
          </a:prstGeom>
          <a:noFill/>
          <a:ln>
            <a:noFill/>
          </a:ln>
        </p:spPr>
      </p:pic>
      <p:pic>
        <p:nvPicPr>
          <p:cNvPr descr="KPMG | Smart City &amp; IoT Expo" id="124" name="Google Shape;124;p45"/>
          <p:cNvPicPr preferRelativeResize="0"/>
          <p:nvPr/>
        </p:nvPicPr>
        <p:blipFill rotWithShape="1">
          <a:blip r:embed="rId5">
            <a:alphaModFix/>
          </a:blip>
          <a:srcRect b="0" l="0" r="0" t="0"/>
          <a:stretch/>
        </p:blipFill>
        <p:spPr>
          <a:xfrm>
            <a:off x="8314047" y="988587"/>
            <a:ext cx="1248244" cy="4857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29" name="Shape 129"/>
        <p:cNvGrpSpPr/>
        <p:nvPr/>
      </p:nvGrpSpPr>
      <p:grpSpPr>
        <a:xfrm>
          <a:off x="0" y="0"/>
          <a:ext cx="0" cy="0"/>
          <a:chOff x="0" y="0"/>
          <a:chExt cx="0" cy="0"/>
        </a:xfrm>
      </p:grpSpPr>
      <p:sp>
        <p:nvSpPr>
          <p:cNvPr id="130" name="Google Shape;130;p46"/>
          <p:cNvSpPr txBox="1"/>
          <p:nvPr>
            <p:ph idx="1" type="body"/>
          </p:nvPr>
        </p:nvSpPr>
        <p:spPr>
          <a:xfrm>
            <a:off x="838200" y="1825625"/>
            <a:ext cx="6250229" cy="4351338"/>
          </a:xfrm>
          <a:prstGeom prst="rect">
            <a:avLst/>
          </a:prstGeom>
          <a:noFill/>
          <a:ln>
            <a:noFill/>
          </a:ln>
        </p:spPr>
        <p:txBody>
          <a:bodyPr anchorCtr="0" anchor="t" bIns="45700" lIns="91425" spcFirstLastPara="1" rIns="91425" wrap="square" tIns="45700">
            <a:normAutofit/>
          </a:bodyPr>
          <a:lstStyle/>
          <a:p>
            <a:pPr indent="0" lvl="0" marL="114300" rtl="0" algn="l">
              <a:lnSpc>
                <a:spcPct val="90000"/>
              </a:lnSpc>
              <a:spcBef>
                <a:spcPts val="1000"/>
              </a:spcBef>
              <a:spcAft>
                <a:spcPts val="0"/>
              </a:spcAft>
              <a:buSzPts val="1800"/>
              <a:buNone/>
            </a:pPr>
            <a:r>
              <a:t/>
            </a:r>
            <a:endParaRPr b="1" sz="3200">
              <a:solidFill>
                <a:schemeClr val="lt1"/>
              </a:solidFill>
              <a:latin typeface="Calibri"/>
              <a:ea typeface="Calibri"/>
              <a:cs typeface="Calibri"/>
              <a:sym typeface="Calibri"/>
            </a:endParaRPr>
          </a:p>
          <a:p>
            <a:pPr indent="0" lvl="0" marL="114300" rtl="0" algn="l">
              <a:lnSpc>
                <a:spcPct val="90000"/>
              </a:lnSpc>
              <a:spcBef>
                <a:spcPts val="1000"/>
              </a:spcBef>
              <a:spcAft>
                <a:spcPts val="0"/>
              </a:spcAft>
              <a:buSzPts val="1800"/>
              <a:buNone/>
            </a:pPr>
            <a:r>
              <a:t/>
            </a:r>
            <a:endParaRPr b="1" sz="3200">
              <a:latin typeface="Calibri"/>
              <a:ea typeface="Calibri"/>
              <a:cs typeface="Calibri"/>
              <a:sym typeface="Calibri"/>
            </a:endParaRPr>
          </a:p>
          <a:p>
            <a:pPr indent="0" lvl="0" marL="114300" rtl="0" algn="l">
              <a:lnSpc>
                <a:spcPct val="90000"/>
              </a:lnSpc>
              <a:spcBef>
                <a:spcPts val="1000"/>
              </a:spcBef>
              <a:spcAft>
                <a:spcPts val="0"/>
              </a:spcAft>
              <a:buSzPts val="1800"/>
              <a:buNone/>
            </a:pPr>
            <a:r>
              <a:rPr b="1" lang="en-CA" sz="3200">
                <a:latin typeface="Calibri"/>
                <a:ea typeface="Calibri"/>
                <a:cs typeface="Calibri"/>
                <a:sym typeface="Calibri"/>
              </a:rPr>
              <a:t>So, if we collect data, can we protect individuals’ privacy by removing names to anonymize the data?</a:t>
            </a:r>
            <a:endParaRPr/>
          </a:p>
          <a:p>
            <a:pPr indent="0" lvl="0" marL="114300" rtl="0" algn="l">
              <a:lnSpc>
                <a:spcPct val="90000"/>
              </a:lnSpc>
              <a:spcBef>
                <a:spcPts val="1000"/>
              </a:spcBef>
              <a:spcAft>
                <a:spcPts val="0"/>
              </a:spcAft>
              <a:buSzPts val="1800"/>
              <a:buNone/>
            </a:pPr>
            <a:r>
              <a:t/>
            </a:r>
            <a:endParaRPr b="1" sz="3200">
              <a:latin typeface="Calibri"/>
              <a:ea typeface="Calibri"/>
              <a:cs typeface="Calibri"/>
              <a:sym typeface="Calibri"/>
            </a:endParaRPr>
          </a:p>
          <a:p>
            <a:pPr indent="-342900" lvl="0" marL="571500" rtl="0" algn="l">
              <a:lnSpc>
                <a:spcPct val="90000"/>
              </a:lnSpc>
              <a:spcBef>
                <a:spcPts val="1000"/>
              </a:spcBef>
              <a:spcAft>
                <a:spcPts val="0"/>
              </a:spcAft>
              <a:buClr>
                <a:srgbClr val="F2F2F2"/>
              </a:buClr>
              <a:buSzPts val="1800"/>
              <a:buFont typeface="Arial"/>
              <a:buNone/>
            </a:pPr>
            <a:r>
              <a:t/>
            </a:r>
            <a:endParaRPr sz="3200"/>
          </a:p>
        </p:txBody>
      </p:sp>
      <p:pic>
        <p:nvPicPr>
          <p:cNvPr descr="man looking up holding his hair" id="131" name="Google Shape;131;p46"/>
          <p:cNvPicPr preferRelativeResize="0"/>
          <p:nvPr/>
        </p:nvPicPr>
        <p:blipFill rotWithShape="1">
          <a:blip r:embed="rId3">
            <a:alphaModFix/>
          </a:blip>
          <a:srcRect b="10761" l="0" r="0" t="0"/>
          <a:stretch/>
        </p:blipFill>
        <p:spPr>
          <a:xfrm>
            <a:off x="7584822" y="738000"/>
            <a:ext cx="4572000" cy="6120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36" name="Shape 136"/>
        <p:cNvGrpSpPr/>
        <p:nvPr/>
      </p:nvGrpSpPr>
      <p:grpSpPr>
        <a:xfrm>
          <a:off x="0" y="0"/>
          <a:ext cx="0" cy="0"/>
          <a:chOff x="0" y="0"/>
          <a:chExt cx="0" cy="0"/>
        </a:xfrm>
      </p:grpSpPr>
      <p:sp>
        <p:nvSpPr>
          <p:cNvPr id="137" name="Google Shape;137;p4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t/>
            </a:r>
            <a:endParaRPr/>
          </a:p>
        </p:txBody>
      </p:sp>
      <p:sp>
        <p:nvSpPr>
          <p:cNvPr id="138" name="Google Shape;138;p4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fontScale="92500" lnSpcReduction="20000"/>
          </a:bodyPr>
          <a:lstStyle/>
          <a:p>
            <a:pPr indent="0" lvl="0" marL="114300" rtl="0" algn="l">
              <a:lnSpc>
                <a:spcPct val="90000"/>
              </a:lnSpc>
              <a:spcBef>
                <a:spcPts val="1000"/>
              </a:spcBef>
              <a:spcAft>
                <a:spcPts val="0"/>
              </a:spcAft>
              <a:buSzPct val="69498"/>
              <a:buNone/>
            </a:pPr>
            <a:r>
              <a:rPr lang="en-CA"/>
              <a:t>One source of data</a:t>
            </a:r>
            <a:endParaRPr/>
          </a:p>
          <a:p>
            <a:pPr indent="-342900" lvl="0" marL="571500" rtl="0" algn="l">
              <a:lnSpc>
                <a:spcPct val="90000"/>
              </a:lnSpc>
              <a:spcBef>
                <a:spcPts val="1000"/>
              </a:spcBef>
              <a:spcAft>
                <a:spcPts val="0"/>
              </a:spcAft>
              <a:buClr>
                <a:srgbClr val="F2F2F2"/>
              </a:buClr>
              <a:buSzPct val="69498"/>
              <a:buFont typeface="Arial"/>
              <a:buNone/>
            </a:pPr>
            <a:r>
              <a:t/>
            </a:r>
            <a:endParaRPr/>
          </a:p>
          <a:p>
            <a:pPr indent="0" lvl="0" marL="114300" rtl="0" algn="l">
              <a:lnSpc>
                <a:spcPct val="90000"/>
              </a:lnSpc>
              <a:spcBef>
                <a:spcPts val="1000"/>
              </a:spcBef>
              <a:spcAft>
                <a:spcPts val="0"/>
              </a:spcAft>
              <a:buSzPct val="69498"/>
              <a:buNone/>
            </a:pPr>
            <a:r>
              <a:rPr lang="en-CA" sz="2800">
                <a:latin typeface="Calibri"/>
                <a:ea typeface="Calibri"/>
                <a:cs typeface="Calibri"/>
                <a:sym typeface="Calibri"/>
              </a:rPr>
              <a:t>States Group Insurance commission</a:t>
            </a:r>
            <a:endParaRPr/>
          </a:p>
          <a:p>
            <a:pPr indent="0" lvl="0" marL="114300" rtl="0" algn="l">
              <a:lnSpc>
                <a:spcPct val="90000"/>
              </a:lnSpc>
              <a:spcBef>
                <a:spcPts val="1000"/>
              </a:spcBef>
              <a:spcAft>
                <a:spcPts val="0"/>
              </a:spcAft>
              <a:buSzPct val="69498"/>
              <a:buNone/>
            </a:pPr>
            <a:r>
              <a:rPr lang="en-CA" sz="2800">
                <a:latin typeface="Calibri"/>
                <a:ea typeface="Calibri"/>
                <a:cs typeface="Calibri"/>
                <a:sym typeface="Calibri"/>
              </a:rPr>
              <a:t>published “anonymized” hospital visits data</a:t>
            </a:r>
            <a:endParaRPr/>
          </a:p>
          <a:p>
            <a:pPr indent="-342900" lvl="0" marL="571500" rtl="0" algn="l">
              <a:lnSpc>
                <a:spcPct val="90000"/>
              </a:lnSpc>
              <a:spcBef>
                <a:spcPts val="1000"/>
              </a:spcBef>
              <a:spcAft>
                <a:spcPts val="0"/>
              </a:spcAft>
              <a:buClr>
                <a:srgbClr val="F2F2F2"/>
              </a:buClr>
              <a:buSzPct val="69498"/>
              <a:buFont typeface="Arial"/>
              <a:buNone/>
            </a:pPr>
            <a:r>
              <a:t/>
            </a:r>
            <a:endParaRPr/>
          </a:p>
          <a:p>
            <a:pPr indent="-342900" lvl="0" marL="571500" rtl="0" algn="l">
              <a:lnSpc>
                <a:spcPct val="90000"/>
              </a:lnSpc>
              <a:spcBef>
                <a:spcPts val="1000"/>
              </a:spcBef>
              <a:spcAft>
                <a:spcPts val="0"/>
              </a:spcAft>
              <a:buClr>
                <a:srgbClr val="F2F2F2"/>
              </a:buClr>
              <a:buSzPct val="69498"/>
              <a:buFont typeface="Arial"/>
              <a:buNone/>
            </a:pPr>
            <a:r>
              <a:t/>
            </a:r>
            <a:endParaRPr/>
          </a:p>
          <a:p>
            <a:pPr indent="-342900" lvl="0" marL="571500" rtl="0" algn="l">
              <a:lnSpc>
                <a:spcPct val="90000"/>
              </a:lnSpc>
              <a:spcBef>
                <a:spcPts val="1000"/>
              </a:spcBef>
              <a:spcAft>
                <a:spcPts val="0"/>
              </a:spcAft>
              <a:buClr>
                <a:srgbClr val="F2F2F2"/>
              </a:buClr>
              <a:buSzPct val="69498"/>
              <a:buFont typeface="Arial"/>
              <a:buNone/>
            </a:pPr>
            <a:r>
              <a:t/>
            </a:r>
            <a:endParaRPr/>
          </a:p>
          <a:p>
            <a:pPr indent="0" lvl="0" marL="114300" rtl="0" algn="l">
              <a:lnSpc>
                <a:spcPct val="90000"/>
              </a:lnSpc>
              <a:spcBef>
                <a:spcPts val="1000"/>
              </a:spcBef>
              <a:spcAft>
                <a:spcPts val="0"/>
              </a:spcAft>
              <a:buSzPct val="69498"/>
              <a:buNone/>
            </a:pPr>
            <a:r>
              <a:rPr lang="en-CA">
                <a:latin typeface="Calibri"/>
                <a:ea typeface="Calibri"/>
                <a:cs typeface="Calibri"/>
                <a:sym typeface="Calibri"/>
              </a:rPr>
              <a:t>R</a:t>
            </a:r>
            <a:r>
              <a:rPr lang="en-CA" sz="2800">
                <a:latin typeface="Calibri"/>
                <a:ea typeface="Calibri"/>
                <a:cs typeface="Calibri"/>
                <a:sym typeface="Calibri"/>
              </a:rPr>
              <a:t>emoved names, addresses, and </a:t>
            </a:r>
            <a:endParaRPr/>
          </a:p>
          <a:p>
            <a:pPr indent="0" lvl="0" marL="114300" rtl="0" algn="l">
              <a:lnSpc>
                <a:spcPct val="90000"/>
              </a:lnSpc>
              <a:spcBef>
                <a:spcPts val="1000"/>
              </a:spcBef>
              <a:spcAft>
                <a:spcPts val="0"/>
              </a:spcAft>
              <a:buSzPct val="69498"/>
              <a:buNone/>
            </a:pPr>
            <a:r>
              <a:rPr lang="en-CA" sz="2800">
                <a:latin typeface="Calibri"/>
                <a:ea typeface="Calibri"/>
                <a:cs typeface="Calibri"/>
                <a:sym typeface="Calibri"/>
              </a:rPr>
              <a:t>other fields that could potentially identify people</a:t>
            </a:r>
            <a:endParaRPr/>
          </a:p>
          <a:p>
            <a:pPr indent="-342900" lvl="1" marL="914400" rtl="0" algn="l">
              <a:lnSpc>
                <a:spcPct val="90000"/>
              </a:lnSpc>
              <a:spcBef>
                <a:spcPts val="500"/>
              </a:spcBef>
              <a:spcAft>
                <a:spcPts val="0"/>
              </a:spcAft>
              <a:buSzPct val="81081"/>
              <a:buChar char="•"/>
            </a:pPr>
            <a:r>
              <a:rPr lang="en-CA"/>
              <a:t>Published</a:t>
            </a:r>
            <a:endParaRPr/>
          </a:p>
        </p:txBody>
      </p:sp>
      <p:pic>
        <p:nvPicPr>
          <p:cNvPr id="139" name="Google Shape;139;p47"/>
          <p:cNvPicPr preferRelativeResize="0"/>
          <p:nvPr/>
        </p:nvPicPr>
        <p:blipFill rotWithShape="1">
          <a:blip r:embed="rId3">
            <a:alphaModFix/>
          </a:blip>
          <a:srcRect b="0" l="0" r="0" t="0"/>
          <a:stretch/>
        </p:blipFill>
        <p:spPr>
          <a:xfrm rot="1147641">
            <a:off x="7190792" y="1561878"/>
            <a:ext cx="4621229" cy="3612261"/>
          </a:xfrm>
          <a:prstGeom prst="rect">
            <a:avLst/>
          </a:prstGeom>
          <a:noFill/>
          <a:ln>
            <a:noFill/>
          </a:ln>
        </p:spPr>
      </p:pic>
      <p:pic>
        <p:nvPicPr>
          <p:cNvPr descr="Checkmark with solid fill" id="140" name="Google Shape;140;p47"/>
          <p:cNvPicPr preferRelativeResize="0"/>
          <p:nvPr/>
        </p:nvPicPr>
        <p:blipFill rotWithShape="1">
          <a:blip r:embed="rId4">
            <a:alphaModFix/>
          </a:blip>
          <a:srcRect b="0" l="0" r="0" t="0"/>
          <a:stretch/>
        </p:blipFill>
        <p:spPr>
          <a:xfrm>
            <a:off x="3832349" y="1825625"/>
            <a:ext cx="554736" cy="554736"/>
          </a:xfrm>
          <a:prstGeom prst="rect">
            <a:avLst/>
          </a:prstGeom>
          <a:noFill/>
          <a:ln>
            <a:noFill/>
          </a:ln>
          <a:effectLst>
            <a:reflection blurRad="0" dir="0" dist="0" endA="300" endPos="90000" kx="0" rotWithShape="0" algn="bl" stA="50000" stPos="0" sy="-100000" ky="0"/>
          </a:effectLst>
        </p:spPr>
      </p:pic>
      <p:sp>
        <p:nvSpPr>
          <p:cNvPr id="141" name="Google Shape;141;p47"/>
          <p:cNvSpPr/>
          <p:nvPr/>
        </p:nvSpPr>
        <p:spPr>
          <a:xfrm>
            <a:off x="2869109" y="3781838"/>
            <a:ext cx="713509" cy="810099"/>
          </a:xfrm>
          <a:prstGeom prst="downArrow">
            <a:avLst>
              <a:gd fmla="val 50000" name="adj1"/>
              <a:gd fmla="val 50000" name="adj2"/>
            </a:avLst>
          </a:prstGeom>
          <a:solidFill>
            <a:srgbClr val="F3A447"/>
          </a:solidFill>
          <a:ln cap="flat" cmpd="sng" w="25400">
            <a:solidFill>
              <a:srgbClr val="DD7E0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descr="Latanya Sweeney | Harvard Business School Digital Initiative" id="142" name="Google Shape;142;p47"/>
          <p:cNvPicPr preferRelativeResize="0"/>
          <p:nvPr/>
        </p:nvPicPr>
        <p:blipFill rotWithShape="1">
          <a:blip r:embed="rId5">
            <a:alphaModFix/>
          </a:blip>
          <a:srcRect b="-15253" l="0" r="0" t="15254"/>
          <a:stretch/>
        </p:blipFill>
        <p:spPr>
          <a:xfrm>
            <a:off x="8876847" y="3081946"/>
            <a:ext cx="3327029" cy="4442894"/>
          </a:xfrm>
          <a:prstGeom prst="rect">
            <a:avLst/>
          </a:prstGeom>
          <a:noFill/>
          <a:ln>
            <a:noFill/>
          </a:ln>
        </p:spPr>
      </p:pic>
      <p:sp>
        <p:nvSpPr>
          <p:cNvPr id="143" name="Google Shape;143;p47"/>
          <p:cNvSpPr/>
          <p:nvPr/>
        </p:nvSpPr>
        <p:spPr>
          <a:xfrm rot="1184847">
            <a:off x="7281109" y="949327"/>
            <a:ext cx="893696" cy="3609144"/>
          </a:xfrm>
          <a:prstGeom prst="rect">
            <a:avLst/>
          </a:prstGeom>
          <a:solidFill>
            <a:srgbClr val="A5A5A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9"/>
                                        </p:tgtEl>
                                        <p:attrNameLst>
                                          <p:attrName>style.visibility</p:attrName>
                                        </p:attrNameLst>
                                      </p:cBhvr>
                                      <p:to>
                                        <p:strVal val="visible"/>
                                      </p:to>
                                    </p:set>
                                    <p:animEffect filter="fade" transition="in">
                                      <p:cBhvr>
                                        <p:cTn dur="500"/>
                                        <p:tgtEl>
                                          <p:spTgt spid="13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3"/>
                                        </p:tgtEl>
                                        <p:attrNameLst>
                                          <p:attrName>style.visibility</p:attrName>
                                        </p:attrNameLst>
                                      </p:cBhvr>
                                      <p:to>
                                        <p:strVal val="visible"/>
                                      </p:to>
                                    </p:set>
                                    <p:animEffect filter="fade" transition="in">
                                      <p:cBhvr>
                                        <p:cTn dur="1250"/>
                                        <p:tgtEl>
                                          <p:spTgt spid="14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42"/>
                                        </p:tgtEl>
                                        <p:attrNameLst>
                                          <p:attrName>style.visibility</p:attrName>
                                        </p:attrNameLst>
                                      </p:cBhvr>
                                      <p:to>
                                        <p:strVal val="visible"/>
                                      </p:to>
                                    </p:set>
                                    <p:anim calcmode="lin" valueType="num">
                                      <p:cBhvr additive="base">
                                        <p:cTn dur="500"/>
                                        <p:tgtEl>
                                          <p:spTgt spid="142"/>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48" name="Shape 148"/>
        <p:cNvGrpSpPr/>
        <p:nvPr/>
      </p:nvGrpSpPr>
      <p:grpSpPr>
        <a:xfrm>
          <a:off x="0" y="0"/>
          <a:ext cx="0" cy="0"/>
          <a:chOff x="0" y="0"/>
          <a:chExt cx="0" cy="0"/>
        </a:xfrm>
      </p:grpSpPr>
      <p:pic>
        <p:nvPicPr>
          <p:cNvPr descr="Bill Weld Has Nothing to Lose" id="149" name="Google Shape;149;p48"/>
          <p:cNvPicPr preferRelativeResize="0"/>
          <p:nvPr/>
        </p:nvPicPr>
        <p:blipFill rotWithShape="1">
          <a:blip r:embed="rId3">
            <a:alphaModFix/>
          </a:blip>
          <a:srcRect b="0" l="0" r="0" t="0"/>
          <a:stretch/>
        </p:blipFill>
        <p:spPr>
          <a:xfrm>
            <a:off x="6248404" y="0"/>
            <a:ext cx="6858000" cy="6858000"/>
          </a:xfrm>
          <a:prstGeom prst="rect">
            <a:avLst/>
          </a:prstGeom>
          <a:noFill/>
          <a:ln>
            <a:noFill/>
          </a:ln>
        </p:spPr>
      </p:pic>
      <p:sp>
        <p:nvSpPr>
          <p:cNvPr id="150" name="Google Shape;150;p48"/>
          <p:cNvSpPr/>
          <p:nvPr/>
        </p:nvSpPr>
        <p:spPr>
          <a:xfrm>
            <a:off x="1305412" y="552618"/>
            <a:ext cx="3240000" cy="2880000"/>
          </a:xfrm>
          <a:prstGeom prst="ellipse">
            <a:avLst/>
          </a:prstGeom>
          <a:noFill/>
          <a:ln cap="flat" cmpd="sng" w="571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400"/>
              <a:buFont typeface="Arial"/>
              <a:buNone/>
            </a:pPr>
            <a:r>
              <a:rPr b="0" i="0" lang="en-CA" sz="2400" u="none" cap="none" strike="noStrike">
                <a:solidFill>
                  <a:schemeClr val="lt1"/>
                </a:solidFill>
                <a:latin typeface="Calibri"/>
                <a:ea typeface="Calibri"/>
                <a:cs typeface="Calibri"/>
                <a:sym typeface="Calibri"/>
              </a:rPr>
              <a:t>Diagnosis</a:t>
            </a:r>
            <a:endParaRPr/>
          </a:p>
          <a:p>
            <a:pPr indent="0" lvl="0" marL="0" marR="0" rtl="0" algn="ctr">
              <a:lnSpc>
                <a:spcPct val="100000"/>
              </a:lnSpc>
              <a:spcBef>
                <a:spcPts val="0"/>
              </a:spcBef>
              <a:spcAft>
                <a:spcPts val="0"/>
              </a:spcAft>
              <a:buClr>
                <a:schemeClr val="lt1"/>
              </a:buClr>
              <a:buSzPts val="2400"/>
              <a:buFont typeface="Arial"/>
              <a:buNone/>
            </a:pPr>
            <a:r>
              <a:rPr b="0" i="0" lang="en-CA" sz="2400" u="none" cap="none" strike="noStrike">
                <a:solidFill>
                  <a:schemeClr val="lt1"/>
                </a:solidFill>
                <a:latin typeface="Calibri"/>
                <a:ea typeface="Calibri"/>
                <a:cs typeface="Calibri"/>
                <a:sym typeface="Calibri"/>
              </a:rPr>
              <a:t>Age</a:t>
            </a:r>
            <a:endParaRPr/>
          </a:p>
          <a:p>
            <a:pPr indent="0" lvl="0" marL="0" marR="0" rtl="0" algn="ctr">
              <a:lnSpc>
                <a:spcPct val="100000"/>
              </a:lnSpc>
              <a:spcBef>
                <a:spcPts val="0"/>
              </a:spcBef>
              <a:spcAft>
                <a:spcPts val="0"/>
              </a:spcAft>
              <a:buClr>
                <a:schemeClr val="lt1"/>
              </a:buClr>
              <a:buSzPts val="2400"/>
              <a:buFont typeface="Arial"/>
              <a:buNone/>
            </a:pPr>
            <a:r>
              <a:rPr b="0" i="0" lang="en-CA" sz="2400" u="none" cap="none" strike="noStrike">
                <a:solidFill>
                  <a:schemeClr val="lt1"/>
                </a:solidFill>
                <a:latin typeface="Calibri"/>
                <a:ea typeface="Calibri"/>
                <a:cs typeface="Calibri"/>
                <a:sym typeface="Calibri"/>
              </a:rPr>
              <a:t>Zip code</a:t>
            </a:r>
            <a:endParaRPr/>
          </a:p>
          <a:p>
            <a:pPr indent="0" lvl="0" marL="0" marR="0" rtl="0" algn="ctr">
              <a:lnSpc>
                <a:spcPct val="100000"/>
              </a:lnSpc>
              <a:spcBef>
                <a:spcPts val="0"/>
              </a:spcBef>
              <a:spcAft>
                <a:spcPts val="0"/>
              </a:spcAft>
              <a:buClr>
                <a:schemeClr val="lt1"/>
              </a:buClr>
              <a:buSzPts val="2400"/>
              <a:buFont typeface="Arial"/>
              <a:buNone/>
            </a:pPr>
            <a:r>
              <a:rPr b="0" i="0" lang="en-CA" sz="2400" u="none" cap="none" strike="noStrike">
                <a:solidFill>
                  <a:schemeClr val="lt1"/>
                </a:solidFill>
                <a:latin typeface="Calibri"/>
                <a:ea typeface="Calibri"/>
                <a:cs typeface="Calibri"/>
                <a:sym typeface="Calibri"/>
              </a:rPr>
              <a:t>Gender</a:t>
            </a:r>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Calibri"/>
              <a:ea typeface="Calibri"/>
              <a:cs typeface="Calibri"/>
              <a:sym typeface="Calibri"/>
            </a:endParaRPr>
          </a:p>
        </p:txBody>
      </p:sp>
      <p:sp>
        <p:nvSpPr>
          <p:cNvPr id="151" name="Google Shape;151;p48"/>
          <p:cNvSpPr/>
          <p:nvPr/>
        </p:nvSpPr>
        <p:spPr>
          <a:xfrm>
            <a:off x="7713940" y="552618"/>
            <a:ext cx="3240000" cy="2880000"/>
          </a:xfrm>
          <a:prstGeom prst="ellipse">
            <a:avLst/>
          </a:prstGeom>
          <a:noFill/>
          <a:ln cap="flat" cmpd="sng" w="571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400"/>
              <a:buFont typeface="Arial"/>
              <a:buNone/>
            </a:pPr>
            <a:r>
              <a:rPr b="0" i="0" lang="en-CA" sz="2400" u="none" cap="none" strike="noStrike">
                <a:solidFill>
                  <a:schemeClr val="lt1"/>
                </a:solidFill>
                <a:latin typeface="Calibri"/>
                <a:ea typeface="Calibri"/>
                <a:cs typeface="Calibri"/>
                <a:sym typeface="Calibri"/>
              </a:rPr>
              <a:t>Name</a:t>
            </a:r>
            <a:endParaRPr/>
          </a:p>
          <a:p>
            <a:pPr indent="0" lvl="0" marL="0" marR="0" rtl="0" algn="ctr">
              <a:lnSpc>
                <a:spcPct val="100000"/>
              </a:lnSpc>
              <a:spcBef>
                <a:spcPts val="0"/>
              </a:spcBef>
              <a:spcAft>
                <a:spcPts val="0"/>
              </a:spcAft>
              <a:buClr>
                <a:schemeClr val="lt1"/>
              </a:buClr>
              <a:buSzPts val="2400"/>
              <a:buFont typeface="Arial"/>
              <a:buNone/>
            </a:pPr>
            <a:r>
              <a:rPr b="0" i="0" lang="en-CA" sz="2400" u="none" cap="none" strike="noStrike">
                <a:solidFill>
                  <a:schemeClr val="lt1"/>
                </a:solidFill>
                <a:latin typeface="Calibri"/>
                <a:ea typeface="Calibri"/>
                <a:cs typeface="Calibri"/>
                <a:sym typeface="Calibri"/>
              </a:rPr>
              <a:t>Age</a:t>
            </a:r>
            <a:endParaRPr/>
          </a:p>
          <a:p>
            <a:pPr indent="0" lvl="0" marL="0" marR="0" rtl="0" algn="ctr">
              <a:lnSpc>
                <a:spcPct val="100000"/>
              </a:lnSpc>
              <a:spcBef>
                <a:spcPts val="0"/>
              </a:spcBef>
              <a:spcAft>
                <a:spcPts val="0"/>
              </a:spcAft>
              <a:buClr>
                <a:schemeClr val="lt1"/>
              </a:buClr>
              <a:buSzPts val="2400"/>
              <a:buFont typeface="Arial"/>
              <a:buNone/>
            </a:pPr>
            <a:r>
              <a:rPr b="0" i="0" lang="en-CA" sz="2400" u="none" cap="none" strike="noStrike">
                <a:solidFill>
                  <a:schemeClr val="lt1"/>
                </a:solidFill>
                <a:latin typeface="Calibri"/>
                <a:ea typeface="Calibri"/>
                <a:cs typeface="Calibri"/>
                <a:sym typeface="Calibri"/>
              </a:rPr>
              <a:t>Zip code</a:t>
            </a:r>
            <a:endParaRPr/>
          </a:p>
          <a:p>
            <a:pPr indent="0" lvl="0" marL="0" marR="0" rtl="0" algn="ctr">
              <a:lnSpc>
                <a:spcPct val="100000"/>
              </a:lnSpc>
              <a:spcBef>
                <a:spcPts val="0"/>
              </a:spcBef>
              <a:spcAft>
                <a:spcPts val="0"/>
              </a:spcAft>
              <a:buClr>
                <a:schemeClr val="lt1"/>
              </a:buClr>
              <a:buSzPts val="2400"/>
              <a:buFont typeface="Arial"/>
              <a:buNone/>
            </a:pPr>
            <a:r>
              <a:rPr b="0" i="0" lang="en-CA" sz="2400" u="none" cap="none" strike="noStrike">
                <a:solidFill>
                  <a:schemeClr val="lt1"/>
                </a:solidFill>
                <a:latin typeface="Calibri"/>
                <a:ea typeface="Calibri"/>
                <a:cs typeface="Calibri"/>
                <a:sym typeface="Calibri"/>
              </a:rPr>
              <a:t>Gender</a:t>
            </a:r>
            <a:endParaRPr/>
          </a:p>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Calibri"/>
              <a:ea typeface="Calibri"/>
              <a:cs typeface="Calibri"/>
              <a:sym typeface="Calibri"/>
            </a:endParaRPr>
          </a:p>
        </p:txBody>
      </p:sp>
      <p:sp>
        <p:nvSpPr>
          <p:cNvPr id="152" name="Google Shape;152;p48"/>
          <p:cNvSpPr txBox="1"/>
          <p:nvPr/>
        </p:nvSpPr>
        <p:spPr>
          <a:xfrm>
            <a:off x="5478647" y="1289218"/>
            <a:ext cx="1298250" cy="120032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2400"/>
              <a:buFont typeface="Arial"/>
              <a:buNone/>
            </a:pPr>
            <a:r>
              <a:rPr b="0" i="0" lang="en-CA" sz="2400" u="none" cap="none" strike="noStrike">
                <a:solidFill>
                  <a:schemeClr val="lt1"/>
                </a:solidFill>
                <a:latin typeface="Calibri"/>
                <a:ea typeface="Calibri"/>
                <a:cs typeface="Calibri"/>
                <a:sym typeface="Calibri"/>
              </a:rPr>
              <a:t>Age</a:t>
            </a:r>
            <a:endParaRPr/>
          </a:p>
          <a:p>
            <a:pPr indent="0" lvl="0" marL="0" marR="0" rtl="0" algn="ctr">
              <a:lnSpc>
                <a:spcPct val="100000"/>
              </a:lnSpc>
              <a:spcBef>
                <a:spcPts val="0"/>
              </a:spcBef>
              <a:spcAft>
                <a:spcPts val="0"/>
              </a:spcAft>
              <a:buClr>
                <a:schemeClr val="lt1"/>
              </a:buClr>
              <a:buSzPts val="2400"/>
              <a:buFont typeface="Arial"/>
              <a:buNone/>
            </a:pPr>
            <a:r>
              <a:rPr b="0" i="0" lang="en-CA" sz="2400" u="none" cap="none" strike="noStrike">
                <a:solidFill>
                  <a:schemeClr val="lt1"/>
                </a:solidFill>
                <a:latin typeface="Calibri"/>
                <a:ea typeface="Calibri"/>
                <a:cs typeface="Calibri"/>
                <a:sym typeface="Calibri"/>
              </a:rPr>
              <a:t>Zip code</a:t>
            </a:r>
            <a:endParaRPr/>
          </a:p>
          <a:p>
            <a:pPr indent="0" lvl="0" marL="0" marR="0" rtl="0" algn="ctr">
              <a:lnSpc>
                <a:spcPct val="100000"/>
              </a:lnSpc>
              <a:spcBef>
                <a:spcPts val="0"/>
              </a:spcBef>
              <a:spcAft>
                <a:spcPts val="0"/>
              </a:spcAft>
              <a:buClr>
                <a:schemeClr val="lt1"/>
              </a:buClr>
              <a:buSzPts val="2400"/>
              <a:buFont typeface="Arial"/>
              <a:buNone/>
            </a:pPr>
            <a:r>
              <a:rPr b="0" i="0" lang="en-CA" sz="2400" u="none" cap="none" strike="noStrike">
                <a:solidFill>
                  <a:schemeClr val="lt1"/>
                </a:solidFill>
                <a:latin typeface="Calibri"/>
                <a:ea typeface="Calibri"/>
                <a:cs typeface="Calibri"/>
                <a:sym typeface="Calibri"/>
              </a:rPr>
              <a:t>Gender</a:t>
            </a:r>
            <a:endParaRPr/>
          </a:p>
        </p:txBody>
      </p:sp>
      <p:sp>
        <p:nvSpPr>
          <p:cNvPr id="153" name="Google Shape;153;p48"/>
          <p:cNvSpPr txBox="1"/>
          <p:nvPr/>
        </p:nvSpPr>
        <p:spPr>
          <a:xfrm>
            <a:off x="3724983" y="1807952"/>
            <a:ext cx="1462476"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2400"/>
              <a:buFont typeface="Arial"/>
              <a:buNone/>
            </a:pPr>
            <a:r>
              <a:rPr b="0" i="0" lang="en-CA" sz="2400" u="none" cap="none" strike="noStrike">
                <a:solidFill>
                  <a:schemeClr val="lt1"/>
                </a:solidFill>
                <a:latin typeface="Calibri"/>
                <a:ea typeface="Calibri"/>
                <a:cs typeface="Calibri"/>
                <a:sym typeface="Calibri"/>
              </a:rPr>
              <a:t>Diagnosis</a:t>
            </a:r>
            <a:endParaRPr b="0" i="0" sz="1800" u="none" cap="none" strike="noStrike">
              <a:solidFill>
                <a:schemeClr val="lt1"/>
              </a:solidFill>
              <a:latin typeface="Calibri"/>
              <a:ea typeface="Calibri"/>
              <a:cs typeface="Calibri"/>
              <a:sym typeface="Calibri"/>
            </a:endParaRPr>
          </a:p>
        </p:txBody>
      </p:sp>
      <p:sp>
        <p:nvSpPr>
          <p:cNvPr id="154" name="Google Shape;154;p48"/>
          <p:cNvSpPr txBox="1"/>
          <p:nvPr/>
        </p:nvSpPr>
        <p:spPr>
          <a:xfrm>
            <a:off x="7009089" y="1807952"/>
            <a:ext cx="1295299"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2400"/>
              <a:buFont typeface="Arial"/>
              <a:buNone/>
            </a:pPr>
            <a:r>
              <a:rPr b="0" i="0" lang="en-CA" sz="2400" u="none" cap="none" strike="noStrike">
                <a:solidFill>
                  <a:schemeClr val="lt1"/>
                </a:solidFill>
                <a:latin typeface="Calibri"/>
                <a:ea typeface="Calibri"/>
                <a:cs typeface="Calibri"/>
                <a:sym typeface="Calibri"/>
              </a:rPr>
              <a:t>Name</a:t>
            </a:r>
            <a:endParaRPr/>
          </a:p>
        </p:txBody>
      </p:sp>
      <p:graphicFrame>
        <p:nvGraphicFramePr>
          <p:cNvPr id="155" name="Google Shape;155;p48"/>
          <p:cNvGraphicFramePr/>
          <p:nvPr/>
        </p:nvGraphicFramePr>
        <p:xfrm>
          <a:off x="1382186" y="4031253"/>
          <a:ext cx="3000000" cy="3000000"/>
        </p:xfrm>
        <a:graphic>
          <a:graphicData uri="http://schemas.openxmlformats.org/drawingml/2006/table">
            <a:tbl>
              <a:tblPr>
                <a:noFill/>
                <a:tableStyleId>{8CE319B7-B118-4C55-A810-7FFA13D598DE}</a:tableStyleId>
              </a:tblPr>
              <a:tblGrid>
                <a:gridCol w="450450"/>
                <a:gridCol w="810300"/>
                <a:gridCol w="733475"/>
                <a:gridCol w="1230750"/>
              </a:tblGrid>
              <a:tr h="223900">
                <a:tc gridSpan="4">
                  <a:txBody>
                    <a:bodyPr/>
                    <a:lstStyle/>
                    <a:p>
                      <a:pPr indent="0" lvl="0" marL="0" marR="0" rtl="0" algn="ctr">
                        <a:lnSpc>
                          <a:spcPct val="100000"/>
                        </a:lnSpc>
                        <a:spcBef>
                          <a:spcPts val="0"/>
                        </a:spcBef>
                        <a:spcAft>
                          <a:spcPts val="0"/>
                        </a:spcAft>
                        <a:buClr>
                          <a:srgbClr val="000000"/>
                        </a:buClr>
                        <a:buSzPts val="1500"/>
                        <a:buFont typeface="Arial"/>
                        <a:buNone/>
                      </a:pPr>
                      <a:r>
                        <a:rPr b="1" i="0" lang="en-CA" sz="1500" u="none" cap="none" strike="noStrike">
                          <a:solidFill>
                            <a:srgbClr val="000000"/>
                          </a:solidFill>
                          <a:latin typeface="Calibri"/>
                          <a:ea typeface="Calibri"/>
                          <a:cs typeface="Calibri"/>
                          <a:sym typeface="Calibri"/>
                        </a:rPr>
                        <a:t>Data considered for sharing</a:t>
                      </a:r>
                      <a:endParaRPr/>
                    </a:p>
                  </a:txBody>
                  <a:tcPr marT="36000" marB="36000" marR="36000" marL="7200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FD966"/>
                    </a:solidFill>
                  </a:tcPr>
                </a:tc>
                <a:tc hMerge="1"/>
                <a:tc hMerge="1"/>
                <a:tc hMerge="1"/>
              </a:tr>
              <a:tr h="226000">
                <a:tc>
                  <a:txBody>
                    <a:bodyPr/>
                    <a:lstStyle/>
                    <a:p>
                      <a:pPr indent="0" lvl="0" marL="0" marR="0" rtl="0" algn="l">
                        <a:lnSpc>
                          <a:spcPct val="100000"/>
                        </a:lnSpc>
                        <a:spcBef>
                          <a:spcPts val="0"/>
                        </a:spcBef>
                        <a:spcAft>
                          <a:spcPts val="0"/>
                        </a:spcAft>
                        <a:buClr>
                          <a:schemeClr val="lt1"/>
                        </a:buClr>
                        <a:buSzPts val="1500"/>
                        <a:buFont typeface="Arial"/>
                        <a:buNone/>
                      </a:pPr>
                      <a:r>
                        <a:rPr b="0" i="0" lang="en-CA" sz="1500" u="none" cap="none" strike="noStrike">
                          <a:solidFill>
                            <a:schemeClr val="lt1"/>
                          </a:solidFill>
                          <a:latin typeface="Calibri"/>
                          <a:ea typeface="Calibri"/>
                          <a:cs typeface="Calibri"/>
                          <a:sym typeface="Calibri"/>
                        </a:rPr>
                        <a:t>Age</a:t>
                      </a:r>
                      <a:endParaRPr/>
                    </a:p>
                  </a:txBody>
                  <a:tcPr marT="36000" marB="36000" marR="36000" marL="7200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lt1"/>
                        </a:buClr>
                        <a:buSzPts val="1500"/>
                        <a:buFont typeface="Arial"/>
                        <a:buNone/>
                      </a:pPr>
                      <a:r>
                        <a:rPr b="0" i="0" lang="en-CA" sz="1500" u="none" cap="none" strike="noStrike">
                          <a:solidFill>
                            <a:schemeClr val="lt1"/>
                          </a:solidFill>
                          <a:latin typeface="Calibri"/>
                          <a:ea typeface="Calibri"/>
                          <a:cs typeface="Calibri"/>
                          <a:sym typeface="Calibri"/>
                        </a:rPr>
                        <a:t>Zip code</a:t>
                      </a:r>
                      <a:endParaRPr/>
                    </a:p>
                  </a:txBody>
                  <a:tcPr marT="36000" marB="36000" marR="36000" marL="7200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lt1"/>
                        </a:buClr>
                        <a:buSzPts val="1500"/>
                        <a:buFont typeface="Arial"/>
                        <a:buNone/>
                      </a:pPr>
                      <a:r>
                        <a:rPr b="0" i="0" lang="en-CA" sz="1500" u="none" cap="none" strike="noStrike">
                          <a:solidFill>
                            <a:schemeClr val="lt1"/>
                          </a:solidFill>
                          <a:latin typeface="Calibri"/>
                          <a:ea typeface="Calibri"/>
                          <a:cs typeface="Calibri"/>
                          <a:sym typeface="Calibri"/>
                        </a:rPr>
                        <a:t>Gender</a:t>
                      </a:r>
                      <a:endParaRPr/>
                    </a:p>
                  </a:txBody>
                  <a:tcPr marT="36000" marB="36000" marR="36000" marL="7200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lt1"/>
                        </a:buClr>
                        <a:buSzPts val="1500"/>
                        <a:buFont typeface="Arial"/>
                        <a:buNone/>
                      </a:pPr>
                      <a:r>
                        <a:rPr b="0" i="0" lang="en-CA" sz="1500" u="none" cap="none" strike="noStrike">
                          <a:solidFill>
                            <a:schemeClr val="lt1"/>
                          </a:solidFill>
                          <a:latin typeface="Calibri"/>
                          <a:ea typeface="Calibri"/>
                          <a:cs typeface="Calibri"/>
                          <a:sym typeface="Calibri"/>
                        </a:rPr>
                        <a:t>Diagnosis</a:t>
                      </a:r>
                      <a:endParaRPr/>
                    </a:p>
                  </a:txBody>
                  <a:tcPr marT="36000" marB="36000" marR="36000" marL="7200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r>
              <a:tr h="226000">
                <a:tc>
                  <a:txBody>
                    <a:bodyPr/>
                    <a:lstStyle/>
                    <a:p>
                      <a:pPr indent="0" lvl="0" marL="0" marR="0" rtl="0" algn="l">
                        <a:lnSpc>
                          <a:spcPct val="100000"/>
                        </a:lnSpc>
                        <a:spcBef>
                          <a:spcPts val="0"/>
                        </a:spcBef>
                        <a:spcAft>
                          <a:spcPts val="0"/>
                        </a:spcAft>
                        <a:buClr>
                          <a:schemeClr val="lt1"/>
                        </a:buClr>
                        <a:buSzPts val="1500"/>
                        <a:buFont typeface="Arial"/>
                        <a:buNone/>
                      </a:pPr>
                      <a:r>
                        <a:rPr b="0" i="0" lang="en-CA" sz="1500" u="none" cap="none" strike="noStrike">
                          <a:solidFill>
                            <a:schemeClr val="lt1"/>
                          </a:solidFill>
                          <a:latin typeface="Calibri"/>
                          <a:ea typeface="Calibri"/>
                          <a:cs typeface="Calibri"/>
                          <a:sym typeface="Calibri"/>
                        </a:rPr>
                        <a:t>15</a:t>
                      </a:r>
                      <a:endParaRPr/>
                    </a:p>
                  </a:txBody>
                  <a:tcPr marT="36000" marB="36000" marR="36000" marL="7200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lt1"/>
                        </a:buClr>
                        <a:buSzPts val="1500"/>
                        <a:buFont typeface="Arial"/>
                        <a:buNone/>
                      </a:pPr>
                      <a:r>
                        <a:rPr b="0" i="0" lang="en-CA" sz="1500" u="none" cap="none" strike="noStrike">
                          <a:solidFill>
                            <a:schemeClr val="lt1"/>
                          </a:solidFill>
                          <a:latin typeface="Calibri"/>
                          <a:ea typeface="Calibri"/>
                          <a:cs typeface="Calibri"/>
                          <a:sym typeface="Calibri"/>
                        </a:rPr>
                        <a:t>00000</a:t>
                      </a:r>
                      <a:endParaRPr/>
                    </a:p>
                  </a:txBody>
                  <a:tcPr marT="36000" marB="36000" marR="36000" marL="7200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lt1"/>
                        </a:buClr>
                        <a:buSzPts val="1500"/>
                        <a:buFont typeface="Arial"/>
                        <a:buNone/>
                      </a:pPr>
                      <a:r>
                        <a:rPr b="0" i="0" lang="en-CA" sz="1500" u="none" cap="none" strike="noStrike">
                          <a:solidFill>
                            <a:schemeClr val="lt1"/>
                          </a:solidFill>
                          <a:latin typeface="Calibri"/>
                          <a:ea typeface="Calibri"/>
                          <a:cs typeface="Calibri"/>
                          <a:sym typeface="Calibri"/>
                        </a:rPr>
                        <a:t>Male</a:t>
                      </a:r>
                      <a:endParaRPr/>
                    </a:p>
                  </a:txBody>
                  <a:tcPr marT="36000" marB="36000" marR="36000" marL="7200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lt1"/>
                        </a:buClr>
                        <a:buSzPts val="1500"/>
                        <a:buFont typeface="Arial"/>
                        <a:buNone/>
                      </a:pPr>
                      <a:r>
                        <a:rPr b="0" i="0" lang="en-CA" sz="1500" u="none" cap="none" strike="noStrike">
                          <a:solidFill>
                            <a:schemeClr val="lt1"/>
                          </a:solidFill>
                          <a:latin typeface="Calibri"/>
                          <a:ea typeface="Calibri"/>
                          <a:cs typeface="Calibri"/>
                          <a:sym typeface="Calibri"/>
                        </a:rPr>
                        <a:t>Diabetes</a:t>
                      </a:r>
                      <a:endParaRPr/>
                    </a:p>
                  </a:txBody>
                  <a:tcPr marT="36000" marB="36000" marR="36000" marL="7200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r>
              <a:tr h="226000">
                <a:tc>
                  <a:txBody>
                    <a:bodyPr/>
                    <a:lstStyle/>
                    <a:p>
                      <a:pPr indent="0" lvl="0" marL="0" marR="0" rtl="0" algn="l">
                        <a:lnSpc>
                          <a:spcPct val="100000"/>
                        </a:lnSpc>
                        <a:spcBef>
                          <a:spcPts val="0"/>
                        </a:spcBef>
                        <a:spcAft>
                          <a:spcPts val="0"/>
                        </a:spcAft>
                        <a:buClr>
                          <a:schemeClr val="lt1"/>
                        </a:buClr>
                        <a:buSzPts val="1500"/>
                        <a:buFont typeface="Arial"/>
                        <a:buNone/>
                      </a:pPr>
                      <a:r>
                        <a:rPr b="0" i="0" lang="en-CA" sz="1500" u="none" cap="none" strike="noStrike">
                          <a:solidFill>
                            <a:schemeClr val="lt1"/>
                          </a:solidFill>
                          <a:latin typeface="Calibri"/>
                          <a:ea typeface="Calibri"/>
                          <a:cs typeface="Calibri"/>
                          <a:sym typeface="Calibri"/>
                        </a:rPr>
                        <a:t>21</a:t>
                      </a:r>
                      <a:endParaRPr/>
                    </a:p>
                  </a:txBody>
                  <a:tcPr marT="36000" marB="36000" marR="36000" marL="7200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lt1"/>
                        </a:buClr>
                        <a:buSzPts val="1500"/>
                        <a:buFont typeface="Arial"/>
                        <a:buNone/>
                      </a:pPr>
                      <a:r>
                        <a:rPr b="0" i="0" lang="en-CA" sz="1500" u="none" cap="none" strike="noStrike">
                          <a:solidFill>
                            <a:schemeClr val="lt1"/>
                          </a:solidFill>
                          <a:latin typeface="Calibri"/>
                          <a:ea typeface="Calibri"/>
                          <a:cs typeface="Calibri"/>
                          <a:sym typeface="Calibri"/>
                        </a:rPr>
                        <a:t>00001</a:t>
                      </a:r>
                      <a:endParaRPr/>
                    </a:p>
                  </a:txBody>
                  <a:tcPr marT="36000" marB="36000" marR="36000" marL="7200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lt1"/>
                        </a:buClr>
                        <a:buSzPts val="1500"/>
                        <a:buFont typeface="Arial"/>
                        <a:buNone/>
                      </a:pPr>
                      <a:r>
                        <a:rPr b="0" i="0" lang="en-CA" sz="1500" u="none" cap="none" strike="noStrike">
                          <a:solidFill>
                            <a:schemeClr val="lt1"/>
                          </a:solidFill>
                          <a:latin typeface="Calibri"/>
                          <a:ea typeface="Calibri"/>
                          <a:cs typeface="Calibri"/>
                          <a:sym typeface="Calibri"/>
                        </a:rPr>
                        <a:t>Female</a:t>
                      </a:r>
                      <a:endParaRPr/>
                    </a:p>
                  </a:txBody>
                  <a:tcPr marT="36000" marB="36000" marR="36000" marL="7200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lt1"/>
                        </a:buClr>
                        <a:buSzPts val="1500"/>
                        <a:buFont typeface="Arial"/>
                        <a:buNone/>
                      </a:pPr>
                      <a:r>
                        <a:rPr b="0" i="0" lang="en-CA" sz="1500" u="none" cap="none" strike="noStrike">
                          <a:solidFill>
                            <a:schemeClr val="lt1"/>
                          </a:solidFill>
                          <a:latin typeface="Calibri"/>
                          <a:ea typeface="Calibri"/>
                          <a:cs typeface="Calibri"/>
                          <a:sym typeface="Calibri"/>
                        </a:rPr>
                        <a:t>Influenza</a:t>
                      </a:r>
                      <a:endParaRPr/>
                    </a:p>
                  </a:txBody>
                  <a:tcPr marT="36000" marB="36000" marR="36000" marL="7200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r>
              <a:tr h="226000">
                <a:tc>
                  <a:txBody>
                    <a:bodyPr/>
                    <a:lstStyle/>
                    <a:p>
                      <a:pPr indent="0" lvl="0" marL="0" marR="0" rtl="0" algn="l">
                        <a:lnSpc>
                          <a:spcPct val="100000"/>
                        </a:lnSpc>
                        <a:spcBef>
                          <a:spcPts val="0"/>
                        </a:spcBef>
                        <a:spcAft>
                          <a:spcPts val="0"/>
                        </a:spcAft>
                        <a:buClr>
                          <a:schemeClr val="lt1"/>
                        </a:buClr>
                        <a:buSzPts val="1500"/>
                        <a:buFont typeface="Arial"/>
                        <a:buNone/>
                      </a:pPr>
                      <a:r>
                        <a:rPr b="0" i="0" lang="en-CA" sz="1500" u="none" cap="none" strike="noStrike">
                          <a:solidFill>
                            <a:schemeClr val="lt1"/>
                          </a:solidFill>
                          <a:latin typeface="Calibri"/>
                          <a:ea typeface="Calibri"/>
                          <a:cs typeface="Calibri"/>
                          <a:sym typeface="Calibri"/>
                        </a:rPr>
                        <a:t>36 </a:t>
                      </a:r>
                      <a:endParaRPr/>
                    </a:p>
                  </a:txBody>
                  <a:tcPr marT="36000" marB="36000" marR="36000" marL="7200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lt1"/>
                        </a:buClr>
                        <a:buSzPts val="1500"/>
                        <a:buFont typeface="Arial"/>
                        <a:buNone/>
                      </a:pPr>
                      <a:r>
                        <a:rPr b="0" i="0" lang="en-CA" sz="1500" u="none" cap="none" strike="noStrike">
                          <a:solidFill>
                            <a:schemeClr val="lt1"/>
                          </a:solidFill>
                          <a:latin typeface="Calibri"/>
                          <a:ea typeface="Calibri"/>
                          <a:cs typeface="Calibri"/>
                          <a:sym typeface="Calibri"/>
                        </a:rPr>
                        <a:t>10000</a:t>
                      </a:r>
                      <a:endParaRPr/>
                    </a:p>
                  </a:txBody>
                  <a:tcPr marT="36000" marB="36000" marR="36000" marL="7200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lt1"/>
                        </a:buClr>
                        <a:buSzPts val="1500"/>
                        <a:buFont typeface="Arial"/>
                        <a:buNone/>
                      </a:pPr>
                      <a:r>
                        <a:rPr b="0" i="0" lang="en-CA" sz="1500" u="none" cap="none" strike="noStrike">
                          <a:solidFill>
                            <a:schemeClr val="lt1"/>
                          </a:solidFill>
                          <a:latin typeface="Calibri"/>
                          <a:ea typeface="Calibri"/>
                          <a:cs typeface="Calibri"/>
                          <a:sym typeface="Calibri"/>
                        </a:rPr>
                        <a:t>Male</a:t>
                      </a:r>
                      <a:endParaRPr/>
                    </a:p>
                  </a:txBody>
                  <a:tcPr marT="36000" marB="36000" marR="36000" marL="7200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lt1"/>
                        </a:buClr>
                        <a:buSzPts val="1500"/>
                        <a:buFont typeface="Arial"/>
                        <a:buNone/>
                      </a:pPr>
                      <a:r>
                        <a:rPr b="0" i="0" lang="en-CA" sz="1500" u="none" cap="none" strike="noStrike">
                          <a:solidFill>
                            <a:schemeClr val="lt1"/>
                          </a:solidFill>
                          <a:latin typeface="Calibri"/>
                          <a:ea typeface="Calibri"/>
                          <a:cs typeface="Calibri"/>
                          <a:sym typeface="Calibri"/>
                        </a:rPr>
                        <a:t>Broken arm</a:t>
                      </a:r>
                      <a:endParaRPr/>
                    </a:p>
                  </a:txBody>
                  <a:tcPr marT="36000" marB="36000" marR="36000" marL="7200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r>
              <a:tr h="226000">
                <a:tc>
                  <a:txBody>
                    <a:bodyPr/>
                    <a:lstStyle/>
                    <a:p>
                      <a:pPr indent="0" lvl="0" marL="0" marR="0" rtl="0" algn="l">
                        <a:lnSpc>
                          <a:spcPct val="100000"/>
                        </a:lnSpc>
                        <a:spcBef>
                          <a:spcPts val="0"/>
                        </a:spcBef>
                        <a:spcAft>
                          <a:spcPts val="0"/>
                        </a:spcAft>
                        <a:buClr>
                          <a:schemeClr val="lt1"/>
                        </a:buClr>
                        <a:buSzPts val="1500"/>
                        <a:buFont typeface="Arial"/>
                        <a:buNone/>
                      </a:pPr>
                      <a:r>
                        <a:rPr b="0" i="0" lang="en-CA" sz="1500" u="none" cap="none" strike="noStrike">
                          <a:solidFill>
                            <a:schemeClr val="lt1"/>
                          </a:solidFill>
                          <a:latin typeface="Calibri"/>
                          <a:ea typeface="Calibri"/>
                          <a:cs typeface="Calibri"/>
                          <a:sym typeface="Calibri"/>
                        </a:rPr>
                        <a:t>91</a:t>
                      </a:r>
                      <a:endParaRPr/>
                    </a:p>
                  </a:txBody>
                  <a:tcPr marT="36000" marB="36000" marR="36000" marL="7200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lt1"/>
                        </a:buClr>
                        <a:buSzPts val="1500"/>
                        <a:buFont typeface="Arial"/>
                        <a:buNone/>
                      </a:pPr>
                      <a:r>
                        <a:rPr b="0" i="0" lang="en-CA" sz="1500" u="none" cap="none" strike="noStrike">
                          <a:solidFill>
                            <a:schemeClr val="lt1"/>
                          </a:solidFill>
                          <a:latin typeface="Calibri"/>
                          <a:ea typeface="Calibri"/>
                          <a:cs typeface="Calibri"/>
                          <a:sym typeface="Calibri"/>
                        </a:rPr>
                        <a:t>10001</a:t>
                      </a:r>
                      <a:endParaRPr/>
                    </a:p>
                  </a:txBody>
                  <a:tcPr marT="36000" marB="36000" marR="36000" marL="7200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lt1"/>
                        </a:buClr>
                        <a:buSzPts val="1500"/>
                        <a:buFont typeface="Arial"/>
                        <a:buNone/>
                      </a:pPr>
                      <a:r>
                        <a:rPr b="0" i="0" lang="en-CA" sz="1500" u="none" cap="none" strike="noStrike">
                          <a:solidFill>
                            <a:schemeClr val="lt1"/>
                          </a:solidFill>
                          <a:latin typeface="Calibri"/>
                          <a:ea typeface="Calibri"/>
                          <a:cs typeface="Calibri"/>
                          <a:sym typeface="Calibri"/>
                        </a:rPr>
                        <a:t>Female</a:t>
                      </a:r>
                      <a:endParaRPr/>
                    </a:p>
                  </a:txBody>
                  <a:tcPr marT="36000" marB="36000" marR="36000" marL="7200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lt1"/>
                        </a:buClr>
                        <a:buSzPts val="1500"/>
                        <a:buFont typeface="Arial"/>
                        <a:buNone/>
                      </a:pPr>
                      <a:r>
                        <a:rPr b="0" i="0" lang="en-CA" sz="1500" u="none" cap="none" strike="noStrike">
                          <a:solidFill>
                            <a:schemeClr val="lt1"/>
                          </a:solidFill>
                          <a:latin typeface="Calibri"/>
                          <a:ea typeface="Calibri"/>
                          <a:cs typeface="Calibri"/>
                          <a:sym typeface="Calibri"/>
                        </a:rPr>
                        <a:t>Acid reflux</a:t>
                      </a:r>
                      <a:endParaRPr/>
                    </a:p>
                  </a:txBody>
                  <a:tcPr marT="36000" marB="36000" marR="36000" marL="7200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r>
            </a:tbl>
          </a:graphicData>
        </a:graphic>
      </p:graphicFrame>
      <p:graphicFrame>
        <p:nvGraphicFramePr>
          <p:cNvPr id="156" name="Google Shape;156;p48"/>
          <p:cNvGraphicFramePr/>
          <p:nvPr/>
        </p:nvGraphicFramePr>
        <p:xfrm>
          <a:off x="6776898" y="4031253"/>
          <a:ext cx="3000000" cy="3000000"/>
        </p:xfrm>
        <a:graphic>
          <a:graphicData uri="http://schemas.openxmlformats.org/drawingml/2006/table">
            <a:tbl>
              <a:tblPr>
                <a:noFill/>
                <a:tableStyleId>{8CE319B7-B118-4C55-A810-7FFA13D598DE}</a:tableStyleId>
              </a:tblPr>
              <a:tblGrid>
                <a:gridCol w="892850"/>
                <a:gridCol w="810300"/>
                <a:gridCol w="733475"/>
                <a:gridCol w="1230750"/>
              </a:tblGrid>
              <a:tr h="223900">
                <a:tc gridSpan="4">
                  <a:txBody>
                    <a:bodyPr/>
                    <a:lstStyle/>
                    <a:p>
                      <a:pPr indent="0" lvl="0" marL="0" marR="0" rtl="0" algn="ctr">
                        <a:lnSpc>
                          <a:spcPct val="100000"/>
                        </a:lnSpc>
                        <a:spcBef>
                          <a:spcPts val="0"/>
                        </a:spcBef>
                        <a:spcAft>
                          <a:spcPts val="0"/>
                        </a:spcAft>
                        <a:buClr>
                          <a:srgbClr val="000000"/>
                        </a:buClr>
                        <a:buSzPts val="1500"/>
                        <a:buFont typeface="Arial"/>
                        <a:buNone/>
                      </a:pPr>
                      <a:r>
                        <a:rPr b="1" i="0" lang="en-CA" sz="1500" u="none" cap="none" strike="noStrike">
                          <a:solidFill>
                            <a:srgbClr val="000000"/>
                          </a:solidFill>
                          <a:latin typeface="Calibri"/>
                          <a:ea typeface="Calibri"/>
                          <a:cs typeface="Calibri"/>
                          <a:sym typeface="Calibri"/>
                        </a:rPr>
                        <a:t>Data considered for sharing</a:t>
                      </a:r>
                      <a:endParaRPr/>
                    </a:p>
                  </a:txBody>
                  <a:tcPr marT="36000" marB="36000" marR="36000" marL="7200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FD966"/>
                    </a:solidFill>
                  </a:tcPr>
                </a:tc>
                <a:tc hMerge="1"/>
                <a:tc hMerge="1"/>
                <a:tc hMerge="1"/>
              </a:tr>
              <a:tr h="226000">
                <a:tc>
                  <a:txBody>
                    <a:bodyPr/>
                    <a:lstStyle/>
                    <a:p>
                      <a:pPr indent="0" lvl="0" marL="0" marR="0" rtl="0" algn="l">
                        <a:lnSpc>
                          <a:spcPct val="100000"/>
                        </a:lnSpc>
                        <a:spcBef>
                          <a:spcPts val="0"/>
                        </a:spcBef>
                        <a:spcAft>
                          <a:spcPts val="0"/>
                        </a:spcAft>
                        <a:buNone/>
                      </a:pPr>
                      <a:r>
                        <a:rPr b="1" lang="en-CA" sz="1500" u="none" cap="none" strike="noStrike">
                          <a:solidFill>
                            <a:schemeClr val="lt1"/>
                          </a:solidFill>
                        </a:rPr>
                        <a:t>Birthdate</a:t>
                      </a:r>
                      <a:endParaRPr b="1" i="0" sz="1500" u="none" cap="none" strike="noStrike">
                        <a:solidFill>
                          <a:schemeClr val="lt1"/>
                        </a:solidFill>
                        <a:latin typeface="Calibri"/>
                        <a:ea typeface="Calibri"/>
                        <a:cs typeface="Calibri"/>
                        <a:sym typeface="Calibri"/>
                      </a:endParaRPr>
                    </a:p>
                  </a:txBody>
                  <a:tcPr marT="36000" marB="36000" marR="36000" marL="7200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1" lang="en-CA" sz="1500" u="none" cap="none" strike="noStrike">
                          <a:solidFill>
                            <a:schemeClr val="lt1"/>
                          </a:solidFill>
                        </a:rPr>
                        <a:t>Zip code</a:t>
                      </a:r>
                      <a:endParaRPr b="1" i="0" sz="1500" u="none" cap="none" strike="noStrike">
                        <a:solidFill>
                          <a:schemeClr val="lt1"/>
                        </a:solidFill>
                        <a:latin typeface="Calibri"/>
                        <a:ea typeface="Calibri"/>
                        <a:cs typeface="Calibri"/>
                        <a:sym typeface="Calibri"/>
                      </a:endParaRPr>
                    </a:p>
                  </a:txBody>
                  <a:tcPr marT="36000" marB="36000" marR="36000" marL="7200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1" i="0" lang="en-CA" sz="1500" u="none" cap="none" strike="noStrike">
                          <a:solidFill>
                            <a:schemeClr val="lt1"/>
                          </a:solidFill>
                          <a:latin typeface="Calibri"/>
                          <a:ea typeface="Calibri"/>
                          <a:cs typeface="Calibri"/>
                          <a:sym typeface="Calibri"/>
                        </a:rPr>
                        <a:t>Gender</a:t>
                      </a:r>
                      <a:endParaRPr/>
                    </a:p>
                  </a:txBody>
                  <a:tcPr marT="36000" marB="36000" marR="36000" marL="7200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1" i="0" lang="en-CA" sz="1500" u="none" cap="none" strike="noStrike">
                          <a:solidFill>
                            <a:schemeClr val="lt1"/>
                          </a:solidFill>
                          <a:latin typeface="Calibri"/>
                          <a:ea typeface="Calibri"/>
                          <a:cs typeface="Calibri"/>
                          <a:sym typeface="Calibri"/>
                        </a:rPr>
                        <a:t>Name</a:t>
                      </a:r>
                      <a:endParaRPr/>
                    </a:p>
                  </a:txBody>
                  <a:tcPr marT="36000" marB="36000" marR="36000" marL="7200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r>
              <a:tr h="226000">
                <a:tc>
                  <a:txBody>
                    <a:bodyPr/>
                    <a:lstStyle/>
                    <a:p>
                      <a:pPr indent="0" lvl="0" marL="0" marR="0" rtl="0" algn="l">
                        <a:lnSpc>
                          <a:spcPct val="100000"/>
                        </a:lnSpc>
                        <a:spcBef>
                          <a:spcPts val="0"/>
                        </a:spcBef>
                        <a:spcAft>
                          <a:spcPts val="0"/>
                        </a:spcAft>
                        <a:buNone/>
                      </a:pPr>
                      <a:r>
                        <a:rPr b="0" i="0" lang="en-CA" sz="1500" u="none" cap="none" strike="noStrike">
                          <a:solidFill>
                            <a:schemeClr val="lt1"/>
                          </a:solidFill>
                          <a:latin typeface="Calibri"/>
                          <a:ea typeface="Calibri"/>
                          <a:cs typeface="Calibri"/>
                          <a:sym typeface="Calibri"/>
                        </a:rPr>
                        <a:t>2/2/1989</a:t>
                      </a:r>
                      <a:endParaRPr/>
                    </a:p>
                  </a:txBody>
                  <a:tcPr marT="36000" marB="36000" marR="36000" marL="7200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CA" sz="1500" u="none" cap="none" strike="noStrike">
                          <a:solidFill>
                            <a:schemeClr val="lt1"/>
                          </a:solidFill>
                          <a:latin typeface="Calibri"/>
                          <a:ea typeface="Calibri"/>
                          <a:cs typeface="Calibri"/>
                          <a:sym typeface="Calibri"/>
                        </a:rPr>
                        <a:t>00001</a:t>
                      </a:r>
                      <a:endParaRPr/>
                    </a:p>
                  </a:txBody>
                  <a:tcPr marT="36000" marB="36000" marR="36000" marL="7200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CA" sz="1500" u="none" cap="none" strike="noStrike">
                          <a:solidFill>
                            <a:schemeClr val="lt1"/>
                          </a:solidFill>
                          <a:latin typeface="Calibri"/>
                          <a:ea typeface="Calibri"/>
                          <a:cs typeface="Calibri"/>
                          <a:sym typeface="Calibri"/>
                        </a:rPr>
                        <a:t>Female</a:t>
                      </a:r>
                      <a:endParaRPr/>
                    </a:p>
                  </a:txBody>
                  <a:tcPr marT="36000" marB="36000" marR="36000" marL="7200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CA" sz="1500" u="none" cap="none" strike="noStrike">
                          <a:solidFill>
                            <a:schemeClr val="lt1"/>
                          </a:solidFill>
                          <a:latin typeface="Calibri"/>
                          <a:ea typeface="Calibri"/>
                          <a:cs typeface="Calibri"/>
                          <a:sym typeface="Calibri"/>
                        </a:rPr>
                        <a:t>Alice Smith</a:t>
                      </a:r>
                      <a:endParaRPr/>
                    </a:p>
                  </a:txBody>
                  <a:tcPr marT="36000" marB="36000" marR="36000" marL="7200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r>
              <a:tr h="226000">
                <a:tc>
                  <a:txBody>
                    <a:bodyPr/>
                    <a:lstStyle/>
                    <a:p>
                      <a:pPr indent="0" lvl="0" marL="0" marR="0" rtl="0" algn="l">
                        <a:lnSpc>
                          <a:spcPct val="100000"/>
                        </a:lnSpc>
                        <a:spcBef>
                          <a:spcPts val="0"/>
                        </a:spcBef>
                        <a:spcAft>
                          <a:spcPts val="0"/>
                        </a:spcAft>
                        <a:buNone/>
                      </a:pPr>
                      <a:r>
                        <a:rPr b="0" i="0" lang="en-CA" sz="1500" u="none" cap="none" strike="noStrike">
                          <a:solidFill>
                            <a:schemeClr val="lt1"/>
                          </a:solidFill>
                          <a:latin typeface="Calibri"/>
                          <a:ea typeface="Calibri"/>
                          <a:cs typeface="Calibri"/>
                          <a:sym typeface="Calibri"/>
                        </a:rPr>
                        <a:t>3/3/1974</a:t>
                      </a:r>
                      <a:endParaRPr/>
                    </a:p>
                  </a:txBody>
                  <a:tcPr marT="36000" marB="36000" marR="36000" marL="7200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lt1"/>
                        </a:buClr>
                        <a:buSzPts val="1500"/>
                        <a:buFont typeface="Arial"/>
                        <a:buNone/>
                      </a:pPr>
                      <a:r>
                        <a:rPr b="0" i="0" lang="en-CA" sz="1500" u="none" cap="none" strike="noStrike">
                          <a:solidFill>
                            <a:schemeClr val="lt1"/>
                          </a:solidFill>
                          <a:latin typeface="Calibri"/>
                          <a:ea typeface="Calibri"/>
                          <a:cs typeface="Calibri"/>
                          <a:sym typeface="Calibri"/>
                        </a:rPr>
                        <a:t>10000</a:t>
                      </a:r>
                      <a:endParaRPr/>
                    </a:p>
                  </a:txBody>
                  <a:tcPr marT="36000" marB="36000" marR="36000" marL="7200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CA" sz="1500" u="none" cap="none" strike="noStrike">
                          <a:solidFill>
                            <a:schemeClr val="lt1"/>
                          </a:solidFill>
                          <a:latin typeface="Calibri"/>
                          <a:ea typeface="Calibri"/>
                          <a:cs typeface="Calibri"/>
                          <a:sym typeface="Calibri"/>
                        </a:rPr>
                        <a:t>Male</a:t>
                      </a:r>
                      <a:endParaRPr/>
                    </a:p>
                  </a:txBody>
                  <a:tcPr marT="36000" marB="36000" marR="36000" marL="7200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CA" sz="1500" u="none" cap="none" strike="noStrike">
                          <a:solidFill>
                            <a:schemeClr val="lt1"/>
                          </a:solidFill>
                          <a:latin typeface="Calibri"/>
                          <a:ea typeface="Calibri"/>
                          <a:cs typeface="Calibri"/>
                          <a:sym typeface="Calibri"/>
                        </a:rPr>
                        <a:t>Bob Jones</a:t>
                      </a:r>
                      <a:endParaRPr/>
                    </a:p>
                  </a:txBody>
                  <a:tcPr marT="36000" marB="36000" marR="36000" marL="7200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r>
              <a:tr h="226000">
                <a:tc>
                  <a:txBody>
                    <a:bodyPr/>
                    <a:lstStyle/>
                    <a:p>
                      <a:pPr indent="0" lvl="0" marL="0" marR="0" rtl="0" algn="l">
                        <a:lnSpc>
                          <a:spcPct val="100000"/>
                        </a:lnSpc>
                        <a:spcBef>
                          <a:spcPts val="0"/>
                        </a:spcBef>
                        <a:spcAft>
                          <a:spcPts val="0"/>
                        </a:spcAft>
                        <a:buNone/>
                      </a:pPr>
                      <a:r>
                        <a:rPr b="0" i="0" lang="en-CA" sz="1500" u="none" cap="none" strike="noStrike">
                          <a:solidFill>
                            <a:schemeClr val="lt1"/>
                          </a:solidFill>
                          <a:latin typeface="Calibri"/>
                          <a:ea typeface="Calibri"/>
                          <a:cs typeface="Calibri"/>
                          <a:sym typeface="Calibri"/>
                        </a:rPr>
                        <a:t>4/4/1919</a:t>
                      </a:r>
                      <a:endParaRPr/>
                    </a:p>
                  </a:txBody>
                  <a:tcPr marT="36000" marB="36000" marR="36000" marL="7200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lt1"/>
                        </a:buClr>
                        <a:buSzPts val="1500"/>
                        <a:buFont typeface="Arial"/>
                        <a:buNone/>
                      </a:pPr>
                      <a:r>
                        <a:rPr b="0" i="0" lang="en-CA" sz="1500" u="none" cap="none" strike="noStrike">
                          <a:solidFill>
                            <a:schemeClr val="lt1"/>
                          </a:solidFill>
                          <a:latin typeface="Calibri"/>
                          <a:ea typeface="Calibri"/>
                          <a:cs typeface="Calibri"/>
                          <a:sym typeface="Calibri"/>
                        </a:rPr>
                        <a:t>10001</a:t>
                      </a:r>
                      <a:endParaRPr/>
                    </a:p>
                  </a:txBody>
                  <a:tcPr marT="36000" marB="36000" marR="36000" marL="7200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CA" sz="1500" u="none" cap="none" strike="noStrike">
                          <a:solidFill>
                            <a:schemeClr val="lt1"/>
                          </a:solidFill>
                          <a:latin typeface="Calibri"/>
                          <a:ea typeface="Calibri"/>
                          <a:cs typeface="Calibri"/>
                          <a:sym typeface="Calibri"/>
                        </a:rPr>
                        <a:t>Female</a:t>
                      </a:r>
                      <a:endParaRPr/>
                    </a:p>
                  </a:txBody>
                  <a:tcPr marT="36000" marB="36000" marR="36000" marL="7200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i="0" lang="en-CA" sz="1500" u="none" cap="none" strike="noStrike">
                          <a:solidFill>
                            <a:schemeClr val="lt1"/>
                          </a:solidFill>
                          <a:latin typeface="Calibri"/>
                          <a:ea typeface="Calibri"/>
                          <a:cs typeface="Calibri"/>
                          <a:sym typeface="Calibri"/>
                        </a:rPr>
                        <a:t>Charlie Doe</a:t>
                      </a:r>
                      <a:endParaRPr/>
                    </a:p>
                  </a:txBody>
                  <a:tcPr marT="36000" marB="36000" marR="36000" marL="7200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r>
            </a:tbl>
          </a:graphicData>
        </a:graphic>
      </p:graphicFrame>
      <p:cxnSp>
        <p:nvCxnSpPr>
          <p:cNvPr id="157" name="Google Shape;157;p48"/>
          <p:cNvCxnSpPr/>
          <p:nvPr/>
        </p:nvCxnSpPr>
        <p:spPr>
          <a:xfrm flipH="1" rot="10800000">
            <a:off x="4607186" y="4782795"/>
            <a:ext cx="2169600" cy="300300"/>
          </a:xfrm>
          <a:prstGeom prst="straightConnector1">
            <a:avLst/>
          </a:prstGeom>
          <a:noFill/>
          <a:ln cap="flat" cmpd="sng" w="28575">
            <a:solidFill>
              <a:srgbClr val="FF0000"/>
            </a:solidFill>
            <a:prstDash val="solid"/>
            <a:miter lim="800000"/>
            <a:headEnd len="med" w="med" type="triangle"/>
            <a:tailEnd len="med" w="med" type="triangle"/>
          </a:ln>
        </p:spPr>
      </p:cxnSp>
      <p:cxnSp>
        <p:nvCxnSpPr>
          <p:cNvPr id="158" name="Google Shape;158;p48"/>
          <p:cNvCxnSpPr/>
          <p:nvPr/>
        </p:nvCxnSpPr>
        <p:spPr>
          <a:xfrm flipH="1" rot="10800000">
            <a:off x="4607186" y="5396465"/>
            <a:ext cx="2187206" cy="304517"/>
          </a:xfrm>
          <a:prstGeom prst="straightConnector1">
            <a:avLst/>
          </a:prstGeom>
          <a:noFill/>
          <a:ln cap="flat" cmpd="sng" w="28575">
            <a:solidFill>
              <a:srgbClr val="FF0000"/>
            </a:solidFill>
            <a:prstDash val="solid"/>
            <a:miter lim="800000"/>
            <a:headEnd len="med" w="med" type="triangle"/>
            <a:tailEnd len="med" w="med" type="triangle"/>
          </a:ln>
        </p:spPr>
      </p:cxnSp>
      <p:cxnSp>
        <p:nvCxnSpPr>
          <p:cNvPr id="159" name="Google Shape;159;p48"/>
          <p:cNvCxnSpPr/>
          <p:nvPr/>
        </p:nvCxnSpPr>
        <p:spPr>
          <a:xfrm flipH="1" rot="10800000">
            <a:off x="4607186" y="5092621"/>
            <a:ext cx="2169711" cy="313368"/>
          </a:xfrm>
          <a:prstGeom prst="straightConnector1">
            <a:avLst/>
          </a:prstGeom>
          <a:noFill/>
          <a:ln cap="flat" cmpd="sng" w="28575">
            <a:solidFill>
              <a:srgbClr val="FF0000"/>
            </a:solidFill>
            <a:prstDash val="solid"/>
            <a:miter lim="800000"/>
            <a:headEnd len="med" w="med" type="triangle"/>
            <a:tailEnd len="med" w="med" type="triangle"/>
          </a:ln>
        </p:spPr>
      </p:cxnSp>
      <p:sp>
        <p:nvSpPr>
          <p:cNvPr id="160" name="Google Shape;160;p48"/>
          <p:cNvSpPr/>
          <p:nvPr/>
        </p:nvSpPr>
        <p:spPr>
          <a:xfrm>
            <a:off x="9210674" y="4628849"/>
            <a:ext cx="1233627" cy="905403"/>
          </a:xfrm>
          <a:prstGeom prst="roundRect">
            <a:avLst>
              <a:gd fmla="val 16667" name="adj"/>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61" name="Google Shape;161;p48"/>
          <p:cNvSpPr/>
          <p:nvPr/>
        </p:nvSpPr>
        <p:spPr>
          <a:xfrm>
            <a:off x="3373558" y="4915695"/>
            <a:ext cx="1233627" cy="905403"/>
          </a:xfrm>
          <a:prstGeom prst="roundRect">
            <a:avLst>
              <a:gd fmla="val 16667" name="adj"/>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500"/>
                                        <p:tgtEl>
                                          <p:spTgt spid="151">
                                            <p:txEl>
                                              <p:pRg end="0" st="0"/>
                                            </p:txEl>
                                          </p:spTgt>
                                        </p:tgtEl>
                                      </p:cBhvr>
                                    </p:animEffect>
                                    <p:set>
                                      <p:cBhvr>
                                        <p:cTn dur="1" fill="hold">
                                          <p:stCondLst>
                                            <p:cond delay="1500"/>
                                          </p:stCondLst>
                                        </p:cTn>
                                        <p:tgtEl>
                                          <p:spTgt spid="151">
                                            <p:txEl>
                                              <p:pRg end="0" st="0"/>
                                            </p:txEl>
                                          </p:spTgt>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500"/>
                                        <p:tgtEl>
                                          <p:spTgt spid="151">
                                            <p:txEl>
                                              <p:pRg end="1" st="1"/>
                                            </p:txEl>
                                          </p:spTgt>
                                        </p:tgtEl>
                                      </p:cBhvr>
                                    </p:animEffect>
                                    <p:set>
                                      <p:cBhvr>
                                        <p:cTn dur="1" fill="hold">
                                          <p:stCondLst>
                                            <p:cond delay="1500"/>
                                          </p:stCondLst>
                                        </p:cTn>
                                        <p:tgtEl>
                                          <p:spTgt spid="151">
                                            <p:txEl>
                                              <p:pRg end="1" st="1"/>
                                            </p:txEl>
                                          </p:spTgt>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500"/>
                                        <p:tgtEl>
                                          <p:spTgt spid="151">
                                            <p:txEl>
                                              <p:pRg end="2" st="2"/>
                                            </p:txEl>
                                          </p:spTgt>
                                        </p:tgtEl>
                                      </p:cBhvr>
                                    </p:animEffect>
                                    <p:set>
                                      <p:cBhvr>
                                        <p:cTn dur="1" fill="hold">
                                          <p:stCondLst>
                                            <p:cond delay="1500"/>
                                          </p:stCondLst>
                                        </p:cTn>
                                        <p:tgtEl>
                                          <p:spTgt spid="151">
                                            <p:txEl>
                                              <p:pRg end="2" st="2"/>
                                            </p:txEl>
                                          </p:spTgt>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500"/>
                                        <p:tgtEl>
                                          <p:spTgt spid="151">
                                            <p:txEl>
                                              <p:pRg end="3" st="3"/>
                                            </p:txEl>
                                          </p:spTgt>
                                        </p:tgtEl>
                                      </p:cBhvr>
                                    </p:animEffect>
                                    <p:set>
                                      <p:cBhvr>
                                        <p:cTn dur="1" fill="hold">
                                          <p:stCondLst>
                                            <p:cond delay="1500"/>
                                          </p:stCondLst>
                                        </p:cTn>
                                        <p:tgtEl>
                                          <p:spTgt spid="151">
                                            <p:txEl>
                                              <p:pRg end="3" st="3"/>
                                            </p:txEl>
                                          </p:spTgt>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500"/>
                                        <p:tgtEl>
                                          <p:spTgt spid="151">
                                            <p:txEl>
                                              <p:pRg end="4" st="4"/>
                                            </p:txEl>
                                          </p:spTgt>
                                        </p:tgtEl>
                                      </p:cBhvr>
                                    </p:animEffect>
                                    <p:set>
                                      <p:cBhvr>
                                        <p:cTn dur="1" fill="hold">
                                          <p:stCondLst>
                                            <p:cond delay="1500"/>
                                          </p:stCondLst>
                                        </p:cTn>
                                        <p:tgtEl>
                                          <p:spTgt spid="151">
                                            <p:txEl>
                                              <p:pRg end="4" st="4"/>
                                            </p:txEl>
                                          </p:spTgt>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500"/>
                                        <p:tgtEl>
                                          <p:spTgt spid="150">
                                            <p:txEl>
                                              <p:pRg end="0" st="0"/>
                                            </p:txEl>
                                          </p:spTgt>
                                        </p:tgtEl>
                                      </p:cBhvr>
                                    </p:animEffect>
                                    <p:set>
                                      <p:cBhvr>
                                        <p:cTn dur="1" fill="hold">
                                          <p:stCondLst>
                                            <p:cond delay="1500"/>
                                          </p:stCondLst>
                                        </p:cTn>
                                        <p:tgtEl>
                                          <p:spTgt spid="150">
                                            <p:txEl>
                                              <p:pRg end="0" st="0"/>
                                            </p:txEl>
                                          </p:spTgt>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500"/>
                                        <p:tgtEl>
                                          <p:spTgt spid="150">
                                            <p:txEl>
                                              <p:pRg end="1" st="1"/>
                                            </p:txEl>
                                          </p:spTgt>
                                        </p:tgtEl>
                                      </p:cBhvr>
                                    </p:animEffect>
                                    <p:set>
                                      <p:cBhvr>
                                        <p:cTn dur="1" fill="hold">
                                          <p:stCondLst>
                                            <p:cond delay="1500"/>
                                          </p:stCondLst>
                                        </p:cTn>
                                        <p:tgtEl>
                                          <p:spTgt spid="150">
                                            <p:txEl>
                                              <p:pRg end="1" st="1"/>
                                            </p:txEl>
                                          </p:spTgt>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500"/>
                                        <p:tgtEl>
                                          <p:spTgt spid="150">
                                            <p:txEl>
                                              <p:pRg end="2" st="2"/>
                                            </p:txEl>
                                          </p:spTgt>
                                        </p:tgtEl>
                                      </p:cBhvr>
                                    </p:animEffect>
                                    <p:set>
                                      <p:cBhvr>
                                        <p:cTn dur="1" fill="hold">
                                          <p:stCondLst>
                                            <p:cond delay="1500"/>
                                          </p:stCondLst>
                                        </p:cTn>
                                        <p:tgtEl>
                                          <p:spTgt spid="150">
                                            <p:txEl>
                                              <p:pRg end="2" st="2"/>
                                            </p:txEl>
                                          </p:spTgt>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500"/>
                                        <p:tgtEl>
                                          <p:spTgt spid="150">
                                            <p:txEl>
                                              <p:pRg end="3" st="3"/>
                                            </p:txEl>
                                          </p:spTgt>
                                        </p:tgtEl>
                                      </p:cBhvr>
                                    </p:animEffect>
                                    <p:set>
                                      <p:cBhvr>
                                        <p:cTn dur="1" fill="hold">
                                          <p:stCondLst>
                                            <p:cond delay="1500"/>
                                          </p:stCondLst>
                                        </p:cTn>
                                        <p:tgtEl>
                                          <p:spTgt spid="150">
                                            <p:txEl>
                                              <p:pRg end="3" st="3"/>
                                            </p:txEl>
                                          </p:spTgt>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500"/>
                                        <p:tgtEl>
                                          <p:spTgt spid="150">
                                            <p:txEl>
                                              <p:pRg end="4" st="4"/>
                                            </p:txEl>
                                          </p:spTgt>
                                        </p:tgtEl>
                                      </p:cBhvr>
                                    </p:animEffect>
                                    <p:set>
                                      <p:cBhvr>
                                        <p:cTn dur="1" fill="hold">
                                          <p:stCondLst>
                                            <p:cond delay="1500"/>
                                          </p:stCondLst>
                                        </p:cTn>
                                        <p:tgtEl>
                                          <p:spTgt spid="150">
                                            <p:txEl>
                                              <p:pRg end="4" st="4"/>
                                            </p:txEl>
                                          </p:spTgt>
                                        </p:tgtEl>
                                        <p:attrNameLst>
                                          <p:attrName>style.visibility</p:attrName>
                                        </p:attrNameLst>
                                      </p:cBhvr>
                                      <p:to>
                                        <p:strVal val="hidden"/>
                                      </p:to>
                                    </p:se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152"/>
                                        </p:tgtEl>
                                        <p:attrNameLst>
                                          <p:attrName>style.visibility</p:attrName>
                                        </p:attrNameLst>
                                      </p:cBhvr>
                                      <p:to>
                                        <p:strVal val="visible"/>
                                      </p:to>
                                    </p:set>
                                    <p:animEffect filter="fade" transition="in">
                                      <p:cBhvr>
                                        <p:cTn dur="1000"/>
                                        <p:tgtEl>
                                          <p:spTgt spid="152"/>
                                        </p:tgtEl>
                                      </p:cBhvr>
                                    </p:animEffect>
                                  </p:childTnLst>
                                </p:cTn>
                              </p:par>
                              <p:par>
                                <p:cTn fill="hold" nodeType="withEffect" presetClass="entr" presetID="10" presetSubtype="0">
                                  <p:stCondLst>
                                    <p:cond delay="0"/>
                                  </p:stCondLst>
                                  <p:childTnLst>
                                    <p:set>
                                      <p:cBhvr>
                                        <p:cTn dur="1" fill="hold">
                                          <p:stCondLst>
                                            <p:cond delay="0"/>
                                          </p:stCondLst>
                                        </p:cTn>
                                        <p:tgtEl>
                                          <p:spTgt spid="153"/>
                                        </p:tgtEl>
                                        <p:attrNameLst>
                                          <p:attrName>style.visibility</p:attrName>
                                        </p:attrNameLst>
                                      </p:cBhvr>
                                      <p:to>
                                        <p:strVal val="visible"/>
                                      </p:to>
                                    </p:set>
                                    <p:animEffect filter="fade" transition="in">
                                      <p:cBhvr>
                                        <p:cTn dur="500"/>
                                        <p:tgtEl>
                                          <p:spTgt spid="153"/>
                                        </p:tgtEl>
                                      </p:cBhvr>
                                    </p:animEffect>
                                  </p:childTnLst>
                                </p:cTn>
                              </p:par>
                              <p:par>
                                <p:cTn fill="hold" nodeType="withEffect" presetClass="entr" presetID="10" presetSubtype="0">
                                  <p:stCondLst>
                                    <p:cond delay="0"/>
                                  </p:stCondLst>
                                  <p:childTnLst>
                                    <p:set>
                                      <p:cBhvr>
                                        <p:cTn dur="1" fill="hold">
                                          <p:stCondLst>
                                            <p:cond delay="0"/>
                                          </p:stCondLst>
                                        </p:cTn>
                                        <p:tgtEl>
                                          <p:spTgt spid="154"/>
                                        </p:tgtEl>
                                        <p:attrNameLst>
                                          <p:attrName>style.visibility</p:attrName>
                                        </p:attrNameLst>
                                      </p:cBhvr>
                                      <p:to>
                                        <p:strVal val="visible"/>
                                      </p:to>
                                    </p:set>
                                    <p:animEffect filter="fade" transition="in">
                                      <p:cBhvr>
                                        <p:cTn dur="500"/>
                                        <p:tgtEl>
                                          <p:spTgt spid="15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5"/>
                                        </p:tgtEl>
                                        <p:attrNameLst>
                                          <p:attrName>style.visibility</p:attrName>
                                        </p:attrNameLst>
                                      </p:cBhvr>
                                      <p:to>
                                        <p:strVal val="visible"/>
                                      </p:to>
                                    </p:set>
                                    <p:animEffect filter="fade" transition="in">
                                      <p:cBhvr>
                                        <p:cTn dur="500"/>
                                        <p:tgtEl>
                                          <p:spTgt spid="15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6"/>
                                        </p:tgtEl>
                                        <p:attrNameLst>
                                          <p:attrName>style.visibility</p:attrName>
                                        </p:attrNameLst>
                                      </p:cBhvr>
                                      <p:to>
                                        <p:strVal val="visible"/>
                                      </p:to>
                                    </p:set>
                                    <p:animEffect filter="fade" transition="in">
                                      <p:cBhvr>
                                        <p:cTn dur="500"/>
                                        <p:tgtEl>
                                          <p:spTgt spid="15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7"/>
                                        </p:tgtEl>
                                        <p:attrNameLst>
                                          <p:attrName>style.visibility</p:attrName>
                                        </p:attrNameLst>
                                      </p:cBhvr>
                                      <p:to>
                                        <p:strVal val="visible"/>
                                      </p:to>
                                    </p:set>
                                    <p:animEffect filter="fade" transition="in">
                                      <p:cBhvr>
                                        <p:cTn dur="500"/>
                                        <p:tgtEl>
                                          <p:spTgt spid="157"/>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59"/>
                                        </p:tgtEl>
                                        <p:attrNameLst>
                                          <p:attrName>style.visibility</p:attrName>
                                        </p:attrNameLst>
                                      </p:cBhvr>
                                      <p:to>
                                        <p:strVal val="visible"/>
                                      </p:to>
                                    </p:set>
                                    <p:animEffect filter="fade" transition="in">
                                      <p:cBhvr>
                                        <p:cTn dur="500"/>
                                        <p:tgtEl>
                                          <p:spTgt spid="159"/>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58"/>
                                        </p:tgtEl>
                                        <p:attrNameLst>
                                          <p:attrName>style.visibility</p:attrName>
                                        </p:attrNameLst>
                                      </p:cBhvr>
                                      <p:to>
                                        <p:strVal val="visible"/>
                                      </p:to>
                                    </p:set>
                                    <p:animEffect filter="fade" transition="in">
                                      <p:cBhvr>
                                        <p:cTn dur="500"/>
                                        <p:tgtEl>
                                          <p:spTgt spid="158"/>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160"/>
                                        </p:tgtEl>
                                        <p:attrNameLst>
                                          <p:attrName>style.visibility</p:attrName>
                                        </p:attrNameLst>
                                      </p:cBhvr>
                                      <p:to>
                                        <p:strVal val="visible"/>
                                      </p:to>
                                    </p:set>
                                    <p:animEffect filter="fade" transition="in">
                                      <p:cBhvr>
                                        <p:cTn dur="500"/>
                                        <p:tgtEl>
                                          <p:spTgt spid="160"/>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161"/>
                                        </p:tgtEl>
                                        <p:attrNameLst>
                                          <p:attrName>style.visibility</p:attrName>
                                        </p:attrNameLst>
                                      </p:cBhvr>
                                      <p:to>
                                        <p:strVal val="visible"/>
                                      </p:to>
                                    </p:set>
                                    <p:animEffect filter="fade" transition="in">
                                      <p:cBhvr>
                                        <p:cTn dur="500"/>
                                        <p:tgtEl>
                                          <p:spTgt spid="16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9"/>
                                        </p:tgtEl>
                                        <p:attrNameLst>
                                          <p:attrName>style.visibility</p:attrName>
                                        </p:attrNameLst>
                                      </p:cBhvr>
                                      <p:to>
                                        <p:strVal val="visible"/>
                                      </p:to>
                                    </p:set>
                                    <p:animEffect filter="fade" transition="in">
                                      <p:cBhvr>
                                        <p:cTn dur="500"/>
                                        <p:tgtEl>
                                          <p:spTgt spid="14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66" name="Shape 166"/>
        <p:cNvGrpSpPr/>
        <p:nvPr/>
      </p:nvGrpSpPr>
      <p:grpSpPr>
        <a:xfrm>
          <a:off x="0" y="0"/>
          <a:ext cx="0" cy="0"/>
          <a:chOff x="0" y="0"/>
          <a:chExt cx="0" cy="0"/>
        </a:xfrm>
      </p:grpSpPr>
      <p:grpSp>
        <p:nvGrpSpPr>
          <p:cNvPr id="167" name="Google Shape;167;p49"/>
          <p:cNvGrpSpPr/>
          <p:nvPr/>
        </p:nvGrpSpPr>
        <p:grpSpPr>
          <a:xfrm>
            <a:off x="838572" y="4419785"/>
            <a:ext cx="1052643" cy="880108"/>
            <a:chOff x="838572" y="4419785"/>
            <a:chExt cx="1052643" cy="880108"/>
          </a:xfrm>
        </p:grpSpPr>
        <p:pic>
          <p:nvPicPr>
            <p:cNvPr descr="Checkmark with solid fill" id="168" name="Google Shape;168;p49"/>
            <p:cNvPicPr preferRelativeResize="0"/>
            <p:nvPr/>
          </p:nvPicPr>
          <p:blipFill rotWithShape="1">
            <a:blip r:embed="rId3">
              <a:alphaModFix/>
            </a:blip>
            <a:srcRect b="0" l="0" r="0" t="0"/>
            <a:stretch/>
          </p:blipFill>
          <p:spPr>
            <a:xfrm>
              <a:off x="838572" y="4419785"/>
              <a:ext cx="488521" cy="488521"/>
            </a:xfrm>
            <a:prstGeom prst="rect">
              <a:avLst/>
            </a:prstGeom>
            <a:noFill/>
            <a:ln>
              <a:noFill/>
            </a:ln>
          </p:spPr>
        </p:pic>
        <p:pic>
          <p:nvPicPr>
            <p:cNvPr descr="Checkmark with solid fill" id="169" name="Google Shape;169;p49"/>
            <p:cNvPicPr preferRelativeResize="0"/>
            <p:nvPr/>
          </p:nvPicPr>
          <p:blipFill rotWithShape="1">
            <a:blip r:embed="rId3">
              <a:alphaModFix/>
            </a:blip>
            <a:srcRect b="0" l="0" r="0" t="0"/>
            <a:stretch/>
          </p:blipFill>
          <p:spPr>
            <a:xfrm>
              <a:off x="1402694" y="4428623"/>
              <a:ext cx="488521" cy="488521"/>
            </a:xfrm>
            <a:prstGeom prst="rect">
              <a:avLst/>
            </a:prstGeom>
            <a:noFill/>
            <a:ln>
              <a:noFill/>
            </a:ln>
          </p:spPr>
        </p:pic>
        <p:pic>
          <p:nvPicPr>
            <p:cNvPr descr="Checkmark with solid fill" id="170" name="Google Shape;170;p49"/>
            <p:cNvPicPr preferRelativeResize="0"/>
            <p:nvPr/>
          </p:nvPicPr>
          <p:blipFill rotWithShape="1">
            <a:blip r:embed="rId3">
              <a:alphaModFix/>
            </a:blip>
            <a:srcRect b="0" l="0" r="0" t="0"/>
            <a:stretch/>
          </p:blipFill>
          <p:spPr>
            <a:xfrm>
              <a:off x="838572" y="4802534"/>
              <a:ext cx="488521" cy="488521"/>
            </a:xfrm>
            <a:prstGeom prst="rect">
              <a:avLst/>
            </a:prstGeom>
            <a:noFill/>
            <a:ln>
              <a:noFill/>
            </a:ln>
          </p:spPr>
        </p:pic>
        <p:pic>
          <p:nvPicPr>
            <p:cNvPr descr="Checkmark with solid fill" id="171" name="Google Shape;171;p49"/>
            <p:cNvPicPr preferRelativeResize="0"/>
            <p:nvPr/>
          </p:nvPicPr>
          <p:blipFill rotWithShape="1">
            <a:blip r:embed="rId3">
              <a:alphaModFix/>
            </a:blip>
            <a:srcRect b="0" l="0" r="0" t="0"/>
            <a:stretch/>
          </p:blipFill>
          <p:spPr>
            <a:xfrm>
              <a:off x="1402694" y="4811372"/>
              <a:ext cx="488521" cy="488521"/>
            </a:xfrm>
            <a:prstGeom prst="rect">
              <a:avLst/>
            </a:prstGeom>
            <a:noFill/>
            <a:ln>
              <a:noFill/>
            </a:ln>
          </p:spPr>
        </p:pic>
      </p:grpSp>
      <p:grpSp>
        <p:nvGrpSpPr>
          <p:cNvPr id="172" name="Google Shape;172;p49"/>
          <p:cNvGrpSpPr/>
          <p:nvPr/>
        </p:nvGrpSpPr>
        <p:grpSpPr>
          <a:xfrm>
            <a:off x="823052" y="2775663"/>
            <a:ext cx="1068163" cy="1723533"/>
            <a:chOff x="823052" y="2775663"/>
            <a:chExt cx="1068163" cy="1723533"/>
          </a:xfrm>
        </p:grpSpPr>
        <p:pic>
          <p:nvPicPr>
            <p:cNvPr descr="Checkmark with solid fill" id="173" name="Google Shape;173;p49"/>
            <p:cNvPicPr preferRelativeResize="0"/>
            <p:nvPr/>
          </p:nvPicPr>
          <p:blipFill rotWithShape="1">
            <a:blip r:embed="rId3">
              <a:alphaModFix/>
            </a:blip>
            <a:srcRect b="0" l="0" r="0" t="0"/>
            <a:stretch/>
          </p:blipFill>
          <p:spPr>
            <a:xfrm>
              <a:off x="830550" y="2775663"/>
              <a:ext cx="488521" cy="488521"/>
            </a:xfrm>
            <a:prstGeom prst="rect">
              <a:avLst/>
            </a:prstGeom>
            <a:noFill/>
            <a:ln>
              <a:noFill/>
            </a:ln>
          </p:spPr>
        </p:pic>
        <p:pic>
          <p:nvPicPr>
            <p:cNvPr descr="Checkmark with solid fill" id="174" name="Google Shape;174;p49"/>
            <p:cNvPicPr preferRelativeResize="0"/>
            <p:nvPr/>
          </p:nvPicPr>
          <p:blipFill rotWithShape="1">
            <a:blip r:embed="rId3">
              <a:alphaModFix/>
            </a:blip>
            <a:srcRect b="0" l="0" r="0" t="0"/>
            <a:stretch/>
          </p:blipFill>
          <p:spPr>
            <a:xfrm>
              <a:off x="1394672" y="2784501"/>
              <a:ext cx="488521" cy="488521"/>
            </a:xfrm>
            <a:prstGeom prst="rect">
              <a:avLst/>
            </a:prstGeom>
            <a:noFill/>
            <a:ln>
              <a:noFill/>
            </a:ln>
          </p:spPr>
        </p:pic>
        <p:pic>
          <p:nvPicPr>
            <p:cNvPr descr="Checkmark with solid fill" id="175" name="Google Shape;175;p49"/>
            <p:cNvPicPr preferRelativeResize="0"/>
            <p:nvPr/>
          </p:nvPicPr>
          <p:blipFill rotWithShape="1">
            <a:blip r:embed="rId3">
              <a:alphaModFix/>
            </a:blip>
            <a:srcRect b="0" l="0" r="0" t="0"/>
            <a:stretch/>
          </p:blipFill>
          <p:spPr>
            <a:xfrm>
              <a:off x="838572" y="3192756"/>
              <a:ext cx="488521" cy="488521"/>
            </a:xfrm>
            <a:prstGeom prst="rect">
              <a:avLst/>
            </a:prstGeom>
            <a:noFill/>
            <a:ln>
              <a:noFill/>
            </a:ln>
          </p:spPr>
        </p:pic>
        <p:pic>
          <p:nvPicPr>
            <p:cNvPr descr="Checkmark with solid fill" id="176" name="Google Shape;176;p49"/>
            <p:cNvPicPr preferRelativeResize="0"/>
            <p:nvPr/>
          </p:nvPicPr>
          <p:blipFill rotWithShape="1">
            <a:blip r:embed="rId3">
              <a:alphaModFix/>
            </a:blip>
            <a:srcRect b="0" l="0" r="0" t="0"/>
            <a:stretch/>
          </p:blipFill>
          <p:spPr>
            <a:xfrm>
              <a:off x="1402694" y="3201594"/>
              <a:ext cx="488521" cy="488521"/>
            </a:xfrm>
            <a:prstGeom prst="rect">
              <a:avLst/>
            </a:prstGeom>
            <a:noFill/>
            <a:ln>
              <a:noFill/>
            </a:ln>
          </p:spPr>
        </p:pic>
        <p:pic>
          <p:nvPicPr>
            <p:cNvPr descr="Checkmark with solid fill" id="177" name="Google Shape;177;p49"/>
            <p:cNvPicPr preferRelativeResize="0"/>
            <p:nvPr/>
          </p:nvPicPr>
          <p:blipFill rotWithShape="1">
            <a:blip r:embed="rId3">
              <a:alphaModFix/>
            </a:blip>
            <a:srcRect b="0" l="0" r="0" t="0"/>
            <a:stretch/>
          </p:blipFill>
          <p:spPr>
            <a:xfrm>
              <a:off x="830552" y="3593807"/>
              <a:ext cx="488521" cy="488521"/>
            </a:xfrm>
            <a:prstGeom prst="rect">
              <a:avLst/>
            </a:prstGeom>
            <a:noFill/>
            <a:ln>
              <a:noFill/>
            </a:ln>
          </p:spPr>
        </p:pic>
        <p:pic>
          <p:nvPicPr>
            <p:cNvPr descr="Checkmark with solid fill" id="178" name="Google Shape;178;p49"/>
            <p:cNvPicPr preferRelativeResize="0"/>
            <p:nvPr/>
          </p:nvPicPr>
          <p:blipFill rotWithShape="1">
            <a:blip r:embed="rId3">
              <a:alphaModFix/>
            </a:blip>
            <a:srcRect b="0" l="0" r="0" t="0"/>
            <a:stretch/>
          </p:blipFill>
          <p:spPr>
            <a:xfrm>
              <a:off x="1394674" y="3602645"/>
              <a:ext cx="488521" cy="488521"/>
            </a:xfrm>
            <a:prstGeom prst="rect">
              <a:avLst/>
            </a:prstGeom>
            <a:noFill/>
            <a:ln>
              <a:noFill/>
            </a:ln>
          </p:spPr>
        </p:pic>
        <p:pic>
          <p:nvPicPr>
            <p:cNvPr descr="Checkmark with solid fill" id="179" name="Google Shape;179;p49"/>
            <p:cNvPicPr preferRelativeResize="0"/>
            <p:nvPr/>
          </p:nvPicPr>
          <p:blipFill rotWithShape="1">
            <a:blip r:embed="rId3">
              <a:alphaModFix/>
            </a:blip>
            <a:srcRect b="0" l="0" r="0" t="0"/>
            <a:stretch/>
          </p:blipFill>
          <p:spPr>
            <a:xfrm>
              <a:off x="823052" y="4001837"/>
              <a:ext cx="488521" cy="488521"/>
            </a:xfrm>
            <a:prstGeom prst="rect">
              <a:avLst/>
            </a:prstGeom>
            <a:noFill/>
            <a:ln>
              <a:noFill/>
            </a:ln>
          </p:spPr>
        </p:pic>
        <p:pic>
          <p:nvPicPr>
            <p:cNvPr descr="Checkmark with solid fill" id="180" name="Google Shape;180;p49"/>
            <p:cNvPicPr preferRelativeResize="0"/>
            <p:nvPr/>
          </p:nvPicPr>
          <p:blipFill rotWithShape="1">
            <a:blip r:embed="rId3">
              <a:alphaModFix/>
            </a:blip>
            <a:srcRect b="0" l="0" r="0" t="0"/>
            <a:stretch/>
          </p:blipFill>
          <p:spPr>
            <a:xfrm>
              <a:off x="1387174" y="4010675"/>
              <a:ext cx="488521" cy="488521"/>
            </a:xfrm>
            <a:prstGeom prst="rect">
              <a:avLst/>
            </a:prstGeom>
            <a:noFill/>
            <a:ln>
              <a:noFill/>
            </a:ln>
          </p:spPr>
        </p:pic>
      </p:grpSp>
      <p:grpSp>
        <p:nvGrpSpPr>
          <p:cNvPr id="181" name="Google Shape;181;p49"/>
          <p:cNvGrpSpPr/>
          <p:nvPr/>
        </p:nvGrpSpPr>
        <p:grpSpPr>
          <a:xfrm>
            <a:off x="447203" y="2233029"/>
            <a:ext cx="4227259" cy="3607379"/>
            <a:chOff x="447203" y="2233029"/>
            <a:chExt cx="4227259" cy="3607379"/>
          </a:xfrm>
        </p:grpSpPr>
        <p:pic>
          <p:nvPicPr>
            <p:cNvPr descr="Table outline" id="182" name="Google Shape;182;p49"/>
            <p:cNvPicPr preferRelativeResize="0"/>
            <p:nvPr/>
          </p:nvPicPr>
          <p:blipFill rotWithShape="1">
            <a:blip r:embed="rId4">
              <a:alphaModFix/>
            </a:blip>
            <a:srcRect b="0" l="0" r="0" t="0"/>
            <a:stretch/>
          </p:blipFill>
          <p:spPr>
            <a:xfrm>
              <a:off x="447204" y="2233030"/>
              <a:ext cx="2391939" cy="2391939"/>
            </a:xfrm>
            <a:prstGeom prst="rect">
              <a:avLst/>
            </a:prstGeom>
            <a:noFill/>
            <a:ln>
              <a:noFill/>
            </a:ln>
          </p:spPr>
        </p:pic>
        <p:pic>
          <p:nvPicPr>
            <p:cNvPr descr="Table outline" id="183" name="Google Shape;183;p49"/>
            <p:cNvPicPr preferRelativeResize="0"/>
            <p:nvPr/>
          </p:nvPicPr>
          <p:blipFill rotWithShape="1">
            <a:blip r:embed="rId4">
              <a:alphaModFix/>
            </a:blip>
            <a:srcRect b="0" l="0" r="0" t="0"/>
            <a:stretch/>
          </p:blipFill>
          <p:spPr>
            <a:xfrm>
              <a:off x="2282523" y="2233029"/>
              <a:ext cx="2391939" cy="2391939"/>
            </a:xfrm>
            <a:prstGeom prst="rect">
              <a:avLst/>
            </a:prstGeom>
            <a:noFill/>
            <a:ln>
              <a:noFill/>
            </a:ln>
          </p:spPr>
        </p:pic>
        <p:pic>
          <p:nvPicPr>
            <p:cNvPr descr="Table outline" id="184" name="Google Shape;184;p49"/>
            <p:cNvPicPr preferRelativeResize="0"/>
            <p:nvPr/>
          </p:nvPicPr>
          <p:blipFill rotWithShape="1">
            <a:blip r:embed="rId4">
              <a:alphaModFix/>
            </a:blip>
            <a:srcRect b="0" l="0" r="0" t="0"/>
            <a:stretch/>
          </p:blipFill>
          <p:spPr>
            <a:xfrm>
              <a:off x="447203" y="3448469"/>
              <a:ext cx="2391939" cy="2391939"/>
            </a:xfrm>
            <a:prstGeom prst="rect">
              <a:avLst/>
            </a:prstGeom>
            <a:noFill/>
            <a:ln>
              <a:noFill/>
            </a:ln>
          </p:spPr>
        </p:pic>
        <p:pic>
          <p:nvPicPr>
            <p:cNvPr descr="Table outline" id="185" name="Google Shape;185;p49"/>
            <p:cNvPicPr preferRelativeResize="0"/>
            <p:nvPr/>
          </p:nvPicPr>
          <p:blipFill rotWithShape="1">
            <a:blip r:embed="rId4">
              <a:alphaModFix/>
            </a:blip>
            <a:srcRect b="0" l="0" r="0" t="0"/>
            <a:stretch/>
          </p:blipFill>
          <p:spPr>
            <a:xfrm>
              <a:off x="2282523" y="3448469"/>
              <a:ext cx="2391939" cy="2391939"/>
            </a:xfrm>
            <a:prstGeom prst="rect">
              <a:avLst/>
            </a:prstGeom>
            <a:noFill/>
            <a:ln>
              <a:noFill/>
            </a:ln>
          </p:spPr>
        </p:pic>
      </p:grpSp>
      <p:grpSp>
        <p:nvGrpSpPr>
          <p:cNvPr id="186" name="Google Shape;186;p49"/>
          <p:cNvGrpSpPr/>
          <p:nvPr/>
        </p:nvGrpSpPr>
        <p:grpSpPr>
          <a:xfrm>
            <a:off x="7293375" y="-79106"/>
            <a:ext cx="3015246" cy="3218108"/>
            <a:chOff x="7293375" y="-79106"/>
            <a:chExt cx="3015246" cy="3218108"/>
          </a:xfrm>
        </p:grpSpPr>
        <p:pic>
          <p:nvPicPr>
            <p:cNvPr descr="Table outline" id="187" name="Google Shape;187;p49"/>
            <p:cNvPicPr preferRelativeResize="0"/>
            <p:nvPr/>
          </p:nvPicPr>
          <p:blipFill rotWithShape="1">
            <a:blip r:embed="rId5">
              <a:alphaModFix/>
            </a:blip>
            <a:srcRect b="0" l="0" r="0" t="0"/>
            <a:stretch/>
          </p:blipFill>
          <p:spPr>
            <a:xfrm>
              <a:off x="7293375" y="-79106"/>
              <a:ext cx="2391939" cy="2391939"/>
            </a:xfrm>
            <a:prstGeom prst="rect">
              <a:avLst/>
            </a:prstGeom>
            <a:noFill/>
            <a:ln>
              <a:noFill/>
            </a:ln>
          </p:spPr>
        </p:pic>
        <p:pic>
          <p:nvPicPr>
            <p:cNvPr descr="Table outline" id="188" name="Google Shape;188;p49"/>
            <p:cNvPicPr preferRelativeResize="0"/>
            <p:nvPr/>
          </p:nvPicPr>
          <p:blipFill rotWithShape="1">
            <a:blip r:embed="rId5">
              <a:alphaModFix/>
            </a:blip>
            <a:srcRect b="0" l="0" r="0" t="0"/>
            <a:stretch/>
          </p:blipFill>
          <p:spPr>
            <a:xfrm>
              <a:off x="7916682" y="-79106"/>
              <a:ext cx="2391939" cy="2391939"/>
            </a:xfrm>
            <a:prstGeom prst="rect">
              <a:avLst/>
            </a:prstGeom>
            <a:noFill/>
            <a:ln>
              <a:noFill/>
            </a:ln>
          </p:spPr>
        </p:pic>
        <p:pic>
          <p:nvPicPr>
            <p:cNvPr descr="Table outline" id="189" name="Google Shape;189;p49"/>
            <p:cNvPicPr preferRelativeResize="0"/>
            <p:nvPr/>
          </p:nvPicPr>
          <p:blipFill rotWithShape="1">
            <a:blip r:embed="rId5">
              <a:alphaModFix/>
            </a:blip>
            <a:srcRect b="0" l="0" r="0" t="0"/>
            <a:stretch/>
          </p:blipFill>
          <p:spPr>
            <a:xfrm>
              <a:off x="7293375" y="747063"/>
              <a:ext cx="2391939" cy="2391939"/>
            </a:xfrm>
            <a:prstGeom prst="rect">
              <a:avLst/>
            </a:prstGeom>
            <a:noFill/>
            <a:ln>
              <a:noFill/>
            </a:ln>
          </p:spPr>
        </p:pic>
        <p:pic>
          <p:nvPicPr>
            <p:cNvPr descr="Table outline" id="190" name="Google Shape;190;p49"/>
            <p:cNvPicPr preferRelativeResize="0"/>
            <p:nvPr/>
          </p:nvPicPr>
          <p:blipFill rotWithShape="1">
            <a:blip r:embed="rId5">
              <a:alphaModFix/>
            </a:blip>
            <a:srcRect b="0" l="0" r="0" t="0"/>
            <a:stretch/>
          </p:blipFill>
          <p:spPr>
            <a:xfrm>
              <a:off x="7916682" y="747063"/>
              <a:ext cx="2391939" cy="2391939"/>
            </a:xfrm>
            <a:prstGeom prst="rect">
              <a:avLst/>
            </a:prstGeom>
            <a:noFill/>
            <a:ln>
              <a:noFill/>
            </a:ln>
          </p:spPr>
        </p:pic>
      </p:grpSp>
      <p:grpSp>
        <p:nvGrpSpPr>
          <p:cNvPr id="191" name="Google Shape;191;p49"/>
          <p:cNvGrpSpPr/>
          <p:nvPr/>
        </p:nvGrpSpPr>
        <p:grpSpPr>
          <a:xfrm>
            <a:off x="851371" y="2808781"/>
            <a:ext cx="987999" cy="1609923"/>
            <a:chOff x="851371" y="2808781"/>
            <a:chExt cx="987999" cy="1609923"/>
          </a:xfrm>
        </p:grpSpPr>
        <p:pic>
          <p:nvPicPr>
            <p:cNvPr descr="Question Mark with solid fill" id="192" name="Google Shape;192;p49"/>
            <p:cNvPicPr preferRelativeResize="0"/>
            <p:nvPr/>
          </p:nvPicPr>
          <p:blipFill rotWithShape="1">
            <a:blip r:embed="rId6">
              <a:alphaModFix/>
            </a:blip>
            <a:srcRect b="0" l="0" r="0" t="0"/>
            <a:stretch/>
          </p:blipFill>
          <p:spPr>
            <a:xfrm>
              <a:off x="851371" y="2815136"/>
              <a:ext cx="392396" cy="392396"/>
            </a:xfrm>
            <a:prstGeom prst="rect">
              <a:avLst/>
            </a:prstGeom>
            <a:noFill/>
            <a:ln>
              <a:noFill/>
            </a:ln>
          </p:spPr>
        </p:pic>
        <p:pic>
          <p:nvPicPr>
            <p:cNvPr descr="Question Mark with solid fill" id="193" name="Google Shape;193;p49"/>
            <p:cNvPicPr preferRelativeResize="0"/>
            <p:nvPr/>
          </p:nvPicPr>
          <p:blipFill rotWithShape="1">
            <a:blip r:embed="rId6">
              <a:alphaModFix/>
            </a:blip>
            <a:srcRect b="0" l="0" r="0" t="0"/>
            <a:stretch/>
          </p:blipFill>
          <p:spPr>
            <a:xfrm>
              <a:off x="851371" y="3227919"/>
              <a:ext cx="392396" cy="392396"/>
            </a:xfrm>
            <a:prstGeom prst="rect">
              <a:avLst/>
            </a:prstGeom>
            <a:noFill/>
            <a:ln>
              <a:noFill/>
            </a:ln>
          </p:spPr>
        </p:pic>
        <p:pic>
          <p:nvPicPr>
            <p:cNvPr descr="Question Mark with solid fill" id="194" name="Google Shape;194;p49"/>
            <p:cNvPicPr preferRelativeResize="0"/>
            <p:nvPr/>
          </p:nvPicPr>
          <p:blipFill rotWithShape="1">
            <a:blip r:embed="rId6">
              <a:alphaModFix/>
            </a:blip>
            <a:srcRect b="0" l="0" r="0" t="0"/>
            <a:stretch/>
          </p:blipFill>
          <p:spPr>
            <a:xfrm>
              <a:off x="851371" y="3640702"/>
              <a:ext cx="392396" cy="392396"/>
            </a:xfrm>
            <a:prstGeom prst="rect">
              <a:avLst/>
            </a:prstGeom>
            <a:noFill/>
            <a:ln>
              <a:noFill/>
            </a:ln>
          </p:spPr>
        </p:pic>
        <p:pic>
          <p:nvPicPr>
            <p:cNvPr descr="Question Mark with solid fill" id="195" name="Google Shape;195;p49"/>
            <p:cNvPicPr preferRelativeResize="0"/>
            <p:nvPr/>
          </p:nvPicPr>
          <p:blipFill rotWithShape="1">
            <a:blip r:embed="rId6">
              <a:alphaModFix/>
            </a:blip>
            <a:srcRect b="0" l="0" r="0" t="0"/>
            <a:stretch/>
          </p:blipFill>
          <p:spPr>
            <a:xfrm>
              <a:off x="851371" y="4026308"/>
              <a:ext cx="392396" cy="392396"/>
            </a:xfrm>
            <a:prstGeom prst="rect">
              <a:avLst/>
            </a:prstGeom>
            <a:noFill/>
            <a:ln>
              <a:noFill/>
            </a:ln>
          </p:spPr>
        </p:pic>
        <p:pic>
          <p:nvPicPr>
            <p:cNvPr descr="Question Mark with solid fill" id="196" name="Google Shape;196;p49"/>
            <p:cNvPicPr preferRelativeResize="0"/>
            <p:nvPr/>
          </p:nvPicPr>
          <p:blipFill rotWithShape="1">
            <a:blip r:embed="rId6">
              <a:alphaModFix/>
            </a:blip>
            <a:srcRect b="0" l="0" r="0" t="0"/>
            <a:stretch/>
          </p:blipFill>
          <p:spPr>
            <a:xfrm>
              <a:off x="1446974" y="2808781"/>
              <a:ext cx="392396" cy="392396"/>
            </a:xfrm>
            <a:prstGeom prst="rect">
              <a:avLst/>
            </a:prstGeom>
            <a:noFill/>
            <a:ln>
              <a:noFill/>
            </a:ln>
          </p:spPr>
        </p:pic>
        <p:pic>
          <p:nvPicPr>
            <p:cNvPr descr="Question Mark with solid fill" id="197" name="Google Shape;197;p49"/>
            <p:cNvPicPr preferRelativeResize="0"/>
            <p:nvPr/>
          </p:nvPicPr>
          <p:blipFill rotWithShape="1">
            <a:blip r:embed="rId6">
              <a:alphaModFix/>
            </a:blip>
            <a:srcRect b="0" l="0" r="0" t="0"/>
            <a:stretch/>
          </p:blipFill>
          <p:spPr>
            <a:xfrm>
              <a:off x="1446974" y="3221564"/>
              <a:ext cx="392396" cy="392396"/>
            </a:xfrm>
            <a:prstGeom prst="rect">
              <a:avLst/>
            </a:prstGeom>
            <a:noFill/>
            <a:ln>
              <a:noFill/>
            </a:ln>
          </p:spPr>
        </p:pic>
        <p:pic>
          <p:nvPicPr>
            <p:cNvPr descr="Question Mark with solid fill" id="198" name="Google Shape;198;p49"/>
            <p:cNvPicPr preferRelativeResize="0"/>
            <p:nvPr/>
          </p:nvPicPr>
          <p:blipFill rotWithShape="1">
            <a:blip r:embed="rId6">
              <a:alphaModFix/>
            </a:blip>
            <a:srcRect b="0" l="0" r="0" t="0"/>
            <a:stretch/>
          </p:blipFill>
          <p:spPr>
            <a:xfrm>
              <a:off x="1446974" y="3634347"/>
              <a:ext cx="392396" cy="392396"/>
            </a:xfrm>
            <a:prstGeom prst="rect">
              <a:avLst/>
            </a:prstGeom>
            <a:noFill/>
            <a:ln>
              <a:noFill/>
            </a:ln>
          </p:spPr>
        </p:pic>
        <p:pic>
          <p:nvPicPr>
            <p:cNvPr descr="Question Mark with solid fill" id="199" name="Google Shape;199;p49"/>
            <p:cNvPicPr preferRelativeResize="0"/>
            <p:nvPr/>
          </p:nvPicPr>
          <p:blipFill rotWithShape="1">
            <a:blip r:embed="rId6">
              <a:alphaModFix/>
            </a:blip>
            <a:srcRect b="0" l="0" r="0" t="0"/>
            <a:stretch/>
          </p:blipFill>
          <p:spPr>
            <a:xfrm>
              <a:off x="1446974" y="4019953"/>
              <a:ext cx="392396" cy="392396"/>
            </a:xfrm>
            <a:prstGeom prst="rect">
              <a:avLst/>
            </a:prstGeom>
            <a:noFill/>
            <a:ln>
              <a:noFill/>
            </a:ln>
          </p:spPr>
        </p:pic>
      </p:grpSp>
      <p:grpSp>
        <p:nvGrpSpPr>
          <p:cNvPr id="200" name="Google Shape;200;p49"/>
          <p:cNvGrpSpPr/>
          <p:nvPr/>
        </p:nvGrpSpPr>
        <p:grpSpPr>
          <a:xfrm>
            <a:off x="851371" y="4432736"/>
            <a:ext cx="987999" cy="811534"/>
            <a:chOff x="851371" y="4432736"/>
            <a:chExt cx="987999" cy="811534"/>
          </a:xfrm>
        </p:grpSpPr>
        <p:pic>
          <p:nvPicPr>
            <p:cNvPr descr="Question Mark with solid fill" id="201" name="Google Shape;201;p49"/>
            <p:cNvPicPr preferRelativeResize="0"/>
            <p:nvPr/>
          </p:nvPicPr>
          <p:blipFill rotWithShape="1">
            <a:blip r:embed="rId6">
              <a:alphaModFix/>
            </a:blip>
            <a:srcRect b="0" l="0" r="0" t="0"/>
            <a:stretch/>
          </p:blipFill>
          <p:spPr>
            <a:xfrm>
              <a:off x="851371" y="4439091"/>
              <a:ext cx="392396" cy="392396"/>
            </a:xfrm>
            <a:prstGeom prst="rect">
              <a:avLst/>
            </a:prstGeom>
            <a:noFill/>
            <a:ln>
              <a:noFill/>
            </a:ln>
          </p:spPr>
        </p:pic>
        <p:pic>
          <p:nvPicPr>
            <p:cNvPr descr="Question Mark with solid fill" id="202" name="Google Shape;202;p49"/>
            <p:cNvPicPr preferRelativeResize="0"/>
            <p:nvPr/>
          </p:nvPicPr>
          <p:blipFill rotWithShape="1">
            <a:blip r:embed="rId6">
              <a:alphaModFix/>
            </a:blip>
            <a:srcRect b="0" l="0" r="0" t="0"/>
            <a:stretch/>
          </p:blipFill>
          <p:spPr>
            <a:xfrm>
              <a:off x="851371" y="4851874"/>
              <a:ext cx="392396" cy="392396"/>
            </a:xfrm>
            <a:prstGeom prst="rect">
              <a:avLst/>
            </a:prstGeom>
            <a:noFill/>
            <a:ln>
              <a:noFill/>
            </a:ln>
          </p:spPr>
        </p:pic>
        <p:pic>
          <p:nvPicPr>
            <p:cNvPr descr="Question Mark with solid fill" id="203" name="Google Shape;203;p49"/>
            <p:cNvPicPr preferRelativeResize="0"/>
            <p:nvPr/>
          </p:nvPicPr>
          <p:blipFill rotWithShape="1">
            <a:blip r:embed="rId6">
              <a:alphaModFix/>
            </a:blip>
            <a:srcRect b="0" l="0" r="0" t="0"/>
            <a:stretch/>
          </p:blipFill>
          <p:spPr>
            <a:xfrm>
              <a:off x="1446974" y="4432736"/>
              <a:ext cx="392396" cy="392396"/>
            </a:xfrm>
            <a:prstGeom prst="rect">
              <a:avLst/>
            </a:prstGeom>
            <a:noFill/>
            <a:ln>
              <a:noFill/>
            </a:ln>
          </p:spPr>
        </p:pic>
        <p:pic>
          <p:nvPicPr>
            <p:cNvPr descr="Question Mark with solid fill" id="204" name="Google Shape;204;p49"/>
            <p:cNvPicPr preferRelativeResize="0"/>
            <p:nvPr/>
          </p:nvPicPr>
          <p:blipFill rotWithShape="1">
            <a:blip r:embed="rId6">
              <a:alphaModFix/>
            </a:blip>
            <a:srcRect b="0" l="0" r="0" t="0"/>
            <a:stretch/>
          </p:blipFill>
          <p:spPr>
            <a:xfrm>
              <a:off x="1446974" y="4845519"/>
              <a:ext cx="392396" cy="392396"/>
            </a:xfrm>
            <a:prstGeom prst="rect">
              <a:avLst/>
            </a:prstGeom>
            <a:noFill/>
            <a:ln>
              <a:noFill/>
            </a:ln>
          </p:spPr>
        </p:pic>
      </p:grpSp>
      <p:grpSp>
        <p:nvGrpSpPr>
          <p:cNvPr id="205" name="Google Shape;205;p49"/>
          <p:cNvGrpSpPr/>
          <p:nvPr/>
        </p:nvGrpSpPr>
        <p:grpSpPr>
          <a:xfrm>
            <a:off x="7293375" y="3341511"/>
            <a:ext cx="3608800" cy="2801016"/>
            <a:chOff x="7293375" y="3341511"/>
            <a:chExt cx="3608800" cy="2801016"/>
          </a:xfrm>
        </p:grpSpPr>
        <p:pic>
          <p:nvPicPr>
            <p:cNvPr descr="Table outline" id="206" name="Google Shape;206;p49"/>
            <p:cNvPicPr preferRelativeResize="0"/>
            <p:nvPr/>
          </p:nvPicPr>
          <p:blipFill rotWithShape="1">
            <a:blip r:embed="rId7">
              <a:alphaModFix/>
            </a:blip>
            <a:srcRect b="0" l="0" r="0" t="0"/>
            <a:stretch/>
          </p:blipFill>
          <p:spPr>
            <a:xfrm>
              <a:off x="7293375" y="3341511"/>
              <a:ext cx="2391939" cy="2391939"/>
            </a:xfrm>
            <a:prstGeom prst="rect">
              <a:avLst/>
            </a:prstGeom>
            <a:noFill/>
            <a:ln>
              <a:noFill/>
            </a:ln>
          </p:spPr>
        </p:pic>
        <p:pic>
          <p:nvPicPr>
            <p:cNvPr descr="Table outline" id="207" name="Google Shape;207;p49"/>
            <p:cNvPicPr preferRelativeResize="0"/>
            <p:nvPr/>
          </p:nvPicPr>
          <p:blipFill rotWithShape="1">
            <a:blip r:embed="rId7">
              <a:alphaModFix/>
            </a:blip>
            <a:srcRect b="0" l="0" r="0" t="0"/>
            <a:stretch/>
          </p:blipFill>
          <p:spPr>
            <a:xfrm>
              <a:off x="8510236" y="3341511"/>
              <a:ext cx="2391939" cy="2391939"/>
            </a:xfrm>
            <a:prstGeom prst="rect">
              <a:avLst/>
            </a:prstGeom>
            <a:noFill/>
            <a:ln>
              <a:noFill/>
            </a:ln>
          </p:spPr>
        </p:pic>
        <p:pic>
          <p:nvPicPr>
            <p:cNvPr descr="Table outline" id="208" name="Google Shape;208;p49"/>
            <p:cNvPicPr preferRelativeResize="0"/>
            <p:nvPr/>
          </p:nvPicPr>
          <p:blipFill rotWithShape="1">
            <a:blip r:embed="rId7">
              <a:alphaModFix/>
            </a:blip>
            <a:srcRect b="0" l="0" r="0" t="0"/>
            <a:stretch/>
          </p:blipFill>
          <p:spPr>
            <a:xfrm>
              <a:off x="7293375" y="3750588"/>
              <a:ext cx="2391939" cy="2391939"/>
            </a:xfrm>
            <a:prstGeom prst="rect">
              <a:avLst/>
            </a:prstGeom>
            <a:noFill/>
            <a:ln>
              <a:noFill/>
            </a:ln>
          </p:spPr>
        </p:pic>
        <p:pic>
          <p:nvPicPr>
            <p:cNvPr descr="Table outline" id="209" name="Google Shape;209;p49"/>
            <p:cNvPicPr preferRelativeResize="0"/>
            <p:nvPr/>
          </p:nvPicPr>
          <p:blipFill rotWithShape="1">
            <a:blip r:embed="rId7">
              <a:alphaModFix/>
            </a:blip>
            <a:srcRect b="0" l="0" r="0" t="0"/>
            <a:stretch/>
          </p:blipFill>
          <p:spPr>
            <a:xfrm>
              <a:off x="8510236" y="3750588"/>
              <a:ext cx="2391939" cy="2391939"/>
            </a:xfrm>
            <a:prstGeom prst="rect">
              <a:avLst/>
            </a:prstGeom>
            <a:noFill/>
            <a:ln>
              <a:noFill/>
            </a:ln>
          </p:spPr>
        </p:pic>
      </p:grpSp>
      <p:grpSp>
        <p:nvGrpSpPr>
          <p:cNvPr id="210" name="Google Shape;210;p49"/>
          <p:cNvGrpSpPr/>
          <p:nvPr/>
        </p:nvGrpSpPr>
        <p:grpSpPr>
          <a:xfrm>
            <a:off x="4411579" y="698533"/>
            <a:ext cx="3136232" cy="3555968"/>
            <a:chOff x="4411579" y="698533"/>
            <a:chExt cx="3136232" cy="3555968"/>
          </a:xfrm>
        </p:grpSpPr>
        <p:cxnSp>
          <p:nvCxnSpPr>
            <p:cNvPr id="211" name="Google Shape;211;p49"/>
            <p:cNvCxnSpPr/>
            <p:nvPr/>
          </p:nvCxnSpPr>
          <p:spPr>
            <a:xfrm flipH="1" rot="10800000">
              <a:off x="4411579" y="698533"/>
              <a:ext cx="3136232" cy="2321391"/>
            </a:xfrm>
            <a:prstGeom prst="straightConnector1">
              <a:avLst/>
            </a:prstGeom>
            <a:noFill/>
            <a:ln cap="flat" cmpd="sng" w="28575">
              <a:solidFill>
                <a:srgbClr val="FF0000"/>
              </a:solidFill>
              <a:prstDash val="solid"/>
              <a:miter lim="800000"/>
              <a:headEnd len="med" w="med" type="triangle"/>
              <a:tailEnd len="med" w="med" type="triangle"/>
            </a:ln>
          </p:spPr>
        </p:cxnSp>
        <p:cxnSp>
          <p:nvCxnSpPr>
            <p:cNvPr id="212" name="Google Shape;212;p49"/>
            <p:cNvCxnSpPr/>
            <p:nvPr/>
          </p:nvCxnSpPr>
          <p:spPr>
            <a:xfrm flipH="1" rot="10800000">
              <a:off x="4431845" y="1124551"/>
              <a:ext cx="3115966" cy="2323917"/>
            </a:xfrm>
            <a:prstGeom prst="straightConnector1">
              <a:avLst/>
            </a:prstGeom>
            <a:noFill/>
            <a:ln cap="flat" cmpd="sng" w="28575">
              <a:solidFill>
                <a:srgbClr val="FF0000"/>
              </a:solidFill>
              <a:prstDash val="solid"/>
              <a:miter lim="800000"/>
              <a:headEnd len="med" w="med" type="triangle"/>
              <a:tailEnd len="med" w="med" type="triangle"/>
            </a:ln>
          </p:spPr>
        </p:cxnSp>
        <p:cxnSp>
          <p:nvCxnSpPr>
            <p:cNvPr id="213" name="Google Shape;213;p49"/>
            <p:cNvCxnSpPr/>
            <p:nvPr/>
          </p:nvCxnSpPr>
          <p:spPr>
            <a:xfrm flipH="1" rot="10800000">
              <a:off x="4431845" y="1554044"/>
              <a:ext cx="3115966" cy="2271912"/>
            </a:xfrm>
            <a:prstGeom prst="straightConnector1">
              <a:avLst/>
            </a:prstGeom>
            <a:noFill/>
            <a:ln cap="flat" cmpd="sng" w="28575">
              <a:solidFill>
                <a:srgbClr val="FF0000"/>
              </a:solidFill>
              <a:prstDash val="solid"/>
              <a:miter lim="800000"/>
              <a:headEnd len="med" w="med" type="triangle"/>
              <a:tailEnd len="med" w="med" type="triangle"/>
            </a:ln>
          </p:spPr>
        </p:cxnSp>
        <p:cxnSp>
          <p:nvCxnSpPr>
            <p:cNvPr id="214" name="Google Shape;214;p49"/>
            <p:cNvCxnSpPr/>
            <p:nvPr/>
          </p:nvCxnSpPr>
          <p:spPr>
            <a:xfrm flipH="1" rot="10800000">
              <a:off x="4427621" y="1939299"/>
              <a:ext cx="3120190" cy="2315202"/>
            </a:xfrm>
            <a:prstGeom prst="straightConnector1">
              <a:avLst/>
            </a:prstGeom>
            <a:noFill/>
            <a:ln cap="flat" cmpd="sng" w="28575">
              <a:solidFill>
                <a:srgbClr val="FF0000"/>
              </a:solidFill>
              <a:prstDash val="solid"/>
              <a:miter lim="800000"/>
              <a:headEnd len="med" w="med" type="triangle"/>
              <a:tailEnd len="med" w="med" type="triangle"/>
            </a:ln>
          </p:spPr>
        </p:cxnSp>
      </p:grpSp>
      <p:cxnSp>
        <p:nvCxnSpPr>
          <p:cNvPr id="215" name="Google Shape;215;p49"/>
          <p:cNvCxnSpPr/>
          <p:nvPr/>
        </p:nvCxnSpPr>
        <p:spPr>
          <a:xfrm flipH="1" rot="10800000">
            <a:off x="4443663" y="4523874"/>
            <a:ext cx="3104148" cy="101095"/>
          </a:xfrm>
          <a:prstGeom prst="straightConnector1">
            <a:avLst/>
          </a:prstGeom>
          <a:noFill/>
          <a:ln cap="flat" cmpd="sng" w="28575">
            <a:solidFill>
              <a:srgbClr val="FF0000"/>
            </a:solidFill>
            <a:prstDash val="solid"/>
            <a:miter lim="800000"/>
            <a:headEnd len="med" w="med" type="triangle"/>
            <a:tailEnd len="med" w="med" type="triangle"/>
          </a:ln>
        </p:spPr>
      </p:cxnSp>
      <p:cxnSp>
        <p:nvCxnSpPr>
          <p:cNvPr id="216" name="Google Shape;216;p49"/>
          <p:cNvCxnSpPr/>
          <p:nvPr/>
        </p:nvCxnSpPr>
        <p:spPr>
          <a:xfrm>
            <a:off x="4411579" y="5005137"/>
            <a:ext cx="3136232" cy="336884"/>
          </a:xfrm>
          <a:prstGeom prst="straightConnector1">
            <a:avLst/>
          </a:prstGeom>
          <a:noFill/>
          <a:ln cap="flat" cmpd="sng" w="28575">
            <a:solidFill>
              <a:srgbClr val="FF0000"/>
            </a:solidFill>
            <a:prstDash val="solid"/>
            <a:miter lim="800000"/>
            <a:headEnd len="med" w="med" type="triangle"/>
            <a:tailEnd len="med" w="med" type="triangle"/>
          </a:ln>
        </p:spPr>
      </p:cxnSp>
      <p:grpSp>
        <p:nvGrpSpPr>
          <p:cNvPr id="217" name="Google Shape;217;p49"/>
          <p:cNvGrpSpPr/>
          <p:nvPr/>
        </p:nvGrpSpPr>
        <p:grpSpPr>
          <a:xfrm>
            <a:off x="1856834" y="2679033"/>
            <a:ext cx="2005846" cy="1869198"/>
            <a:chOff x="1856834" y="2679033"/>
            <a:chExt cx="2005846" cy="2662988"/>
          </a:xfrm>
        </p:grpSpPr>
        <p:sp>
          <p:nvSpPr>
            <p:cNvPr id="218" name="Google Shape;218;p49"/>
            <p:cNvSpPr/>
            <p:nvPr/>
          </p:nvSpPr>
          <p:spPr>
            <a:xfrm>
              <a:off x="1856834" y="2679033"/>
              <a:ext cx="822198" cy="2662988"/>
            </a:xfrm>
            <a:prstGeom prst="roundRect">
              <a:avLst>
                <a:gd fmla="val 16667" name="adj"/>
              </a:avLst>
            </a:prstGeom>
            <a:noFill/>
            <a:ln cap="flat" cmpd="sng" w="635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19" name="Google Shape;219;p49"/>
            <p:cNvSpPr/>
            <p:nvPr/>
          </p:nvSpPr>
          <p:spPr>
            <a:xfrm>
              <a:off x="3066536" y="2679033"/>
              <a:ext cx="796144" cy="2662988"/>
            </a:xfrm>
            <a:prstGeom prst="roundRect">
              <a:avLst>
                <a:gd fmla="val 16667" name="adj"/>
              </a:avLst>
            </a:prstGeom>
            <a:noFill/>
            <a:ln cap="flat" cmpd="sng" w="635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
        <p:nvSpPr>
          <p:cNvPr id="220" name="Google Shape;220;p49"/>
          <p:cNvSpPr/>
          <p:nvPr/>
        </p:nvSpPr>
        <p:spPr>
          <a:xfrm>
            <a:off x="8101263" y="436460"/>
            <a:ext cx="1379621" cy="1796569"/>
          </a:xfrm>
          <a:prstGeom prst="roundRect">
            <a:avLst>
              <a:gd fmla="val 16667" name="adj"/>
            </a:avLst>
          </a:prstGeom>
          <a:noFill/>
          <a:ln cap="flat" cmpd="sng" w="635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nvGrpSpPr>
          <p:cNvPr id="221" name="Google Shape;221;p49"/>
          <p:cNvGrpSpPr/>
          <p:nvPr/>
        </p:nvGrpSpPr>
        <p:grpSpPr>
          <a:xfrm>
            <a:off x="2483847" y="4347412"/>
            <a:ext cx="2023985" cy="994610"/>
            <a:chOff x="1777819" y="2294835"/>
            <a:chExt cx="2660684" cy="3273876"/>
          </a:xfrm>
        </p:grpSpPr>
        <p:sp>
          <p:nvSpPr>
            <p:cNvPr id="222" name="Google Shape;222;p49"/>
            <p:cNvSpPr/>
            <p:nvPr/>
          </p:nvSpPr>
          <p:spPr>
            <a:xfrm>
              <a:off x="1777819" y="2294835"/>
              <a:ext cx="992010" cy="3273876"/>
            </a:xfrm>
            <a:prstGeom prst="roundRect">
              <a:avLst>
                <a:gd fmla="val 16667" name="adj"/>
              </a:avLst>
            </a:prstGeom>
            <a:noFill/>
            <a:ln cap="flat" cmpd="sng" w="635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23" name="Google Shape;223;p49"/>
            <p:cNvSpPr/>
            <p:nvPr/>
          </p:nvSpPr>
          <p:spPr>
            <a:xfrm>
              <a:off x="3391023" y="2426842"/>
              <a:ext cx="1047480" cy="3089062"/>
            </a:xfrm>
            <a:prstGeom prst="roundRect">
              <a:avLst>
                <a:gd fmla="val 16667" name="adj"/>
              </a:avLst>
            </a:prstGeom>
            <a:noFill/>
            <a:ln cap="flat" cmpd="sng" w="635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grpSp>
        <p:nvGrpSpPr>
          <p:cNvPr id="224" name="Google Shape;224;p49"/>
          <p:cNvGrpSpPr/>
          <p:nvPr/>
        </p:nvGrpSpPr>
        <p:grpSpPr>
          <a:xfrm>
            <a:off x="7467600" y="5034046"/>
            <a:ext cx="3240503" cy="604754"/>
            <a:chOff x="1717743" y="2215622"/>
            <a:chExt cx="2690034" cy="3380448"/>
          </a:xfrm>
        </p:grpSpPr>
        <p:sp>
          <p:nvSpPr>
            <p:cNvPr id="225" name="Google Shape;225;p49"/>
            <p:cNvSpPr/>
            <p:nvPr/>
          </p:nvSpPr>
          <p:spPr>
            <a:xfrm>
              <a:off x="1717743" y="2294835"/>
              <a:ext cx="660622" cy="3273876"/>
            </a:xfrm>
            <a:prstGeom prst="roundRect">
              <a:avLst>
                <a:gd fmla="val 16667" name="adj"/>
              </a:avLst>
            </a:prstGeom>
            <a:noFill/>
            <a:ln cap="flat" cmpd="sng" w="635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26" name="Google Shape;226;p49"/>
            <p:cNvSpPr/>
            <p:nvPr/>
          </p:nvSpPr>
          <p:spPr>
            <a:xfrm>
              <a:off x="3763630" y="2215622"/>
              <a:ext cx="644147" cy="3380448"/>
            </a:xfrm>
            <a:prstGeom prst="roundRect">
              <a:avLst>
                <a:gd fmla="val 16667" name="adj"/>
              </a:avLst>
            </a:prstGeom>
            <a:noFill/>
            <a:ln cap="flat" cmpd="sng" w="635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grpSp>
        <p:nvGrpSpPr>
          <p:cNvPr id="227" name="Google Shape;227;p49"/>
          <p:cNvGrpSpPr/>
          <p:nvPr/>
        </p:nvGrpSpPr>
        <p:grpSpPr>
          <a:xfrm>
            <a:off x="7467600" y="4231839"/>
            <a:ext cx="3240503" cy="604754"/>
            <a:chOff x="1717743" y="2215622"/>
            <a:chExt cx="2690034" cy="3380448"/>
          </a:xfrm>
        </p:grpSpPr>
        <p:sp>
          <p:nvSpPr>
            <p:cNvPr id="228" name="Google Shape;228;p49"/>
            <p:cNvSpPr/>
            <p:nvPr/>
          </p:nvSpPr>
          <p:spPr>
            <a:xfrm>
              <a:off x="1717743" y="2294835"/>
              <a:ext cx="660622" cy="3273876"/>
            </a:xfrm>
            <a:prstGeom prst="roundRect">
              <a:avLst>
                <a:gd fmla="val 16667" name="adj"/>
              </a:avLst>
            </a:prstGeom>
            <a:noFill/>
            <a:ln cap="flat" cmpd="sng" w="635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29" name="Google Shape;229;p49"/>
            <p:cNvSpPr/>
            <p:nvPr/>
          </p:nvSpPr>
          <p:spPr>
            <a:xfrm>
              <a:off x="3763630" y="2215622"/>
              <a:ext cx="644147" cy="3380448"/>
            </a:xfrm>
            <a:prstGeom prst="roundRect">
              <a:avLst>
                <a:gd fmla="val 16667" name="adj"/>
              </a:avLst>
            </a:prstGeom>
            <a:noFill/>
            <a:ln cap="flat" cmpd="sng" w="635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1"/>
                                        </p:tgtEl>
                                        <p:attrNameLst>
                                          <p:attrName>style.visibility</p:attrName>
                                        </p:attrNameLst>
                                      </p:cBhvr>
                                      <p:to>
                                        <p:strVal val="visible"/>
                                      </p:to>
                                    </p:set>
                                    <p:animEffect filter="fade" transition="in">
                                      <p:cBhvr>
                                        <p:cTn dur="500"/>
                                        <p:tgtEl>
                                          <p:spTgt spid="191"/>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00"/>
                                        </p:tgtEl>
                                        <p:attrNameLst>
                                          <p:attrName>style.visibility</p:attrName>
                                        </p:attrNameLst>
                                      </p:cBhvr>
                                      <p:to>
                                        <p:strVal val="visible"/>
                                      </p:to>
                                    </p:set>
                                    <p:animEffect filter="fade" transition="in">
                                      <p:cBhvr>
                                        <p:cTn dur="500"/>
                                        <p:tgtEl>
                                          <p:spTgt spid="20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6"/>
                                        </p:tgtEl>
                                        <p:attrNameLst>
                                          <p:attrName>style.visibility</p:attrName>
                                        </p:attrNameLst>
                                      </p:cBhvr>
                                      <p:to>
                                        <p:strVal val="visible"/>
                                      </p:to>
                                    </p:set>
                                    <p:animEffect filter="fade" transition="in">
                                      <p:cBhvr>
                                        <p:cTn dur="1000"/>
                                        <p:tgtEl>
                                          <p:spTgt spid="18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7"/>
                                        </p:tgtEl>
                                        <p:attrNameLst>
                                          <p:attrName>style.visibility</p:attrName>
                                        </p:attrNameLst>
                                      </p:cBhvr>
                                      <p:to>
                                        <p:strVal val="visible"/>
                                      </p:to>
                                    </p:set>
                                    <p:animEffect filter="fade" transition="in">
                                      <p:cBhvr>
                                        <p:cTn dur="500"/>
                                        <p:tgtEl>
                                          <p:spTgt spid="217"/>
                                        </p:tgtEl>
                                      </p:cBhvr>
                                    </p:animEffect>
                                  </p:childTnLst>
                                </p:cTn>
                              </p:par>
                              <p:par>
                                <p:cTn fill="hold" nodeType="withEffect" presetClass="entr" presetID="10" presetSubtype="0">
                                  <p:stCondLst>
                                    <p:cond delay="0"/>
                                  </p:stCondLst>
                                  <p:childTnLst>
                                    <p:set>
                                      <p:cBhvr>
                                        <p:cTn dur="1" fill="hold">
                                          <p:stCondLst>
                                            <p:cond delay="0"/>
                                          </p:stCondLst>
                                        </p:cTn>
                                        <p:tgtEl>
                                          <p:spTgt spid="220"/>
                                        </p:tgtEl>
                                        <p:attrNameLst>
                                          <p:attrName>style.visibility</p:attrName>
                                        </p:attrNameLst>
                                      </p:cBhvr>
                                      <p:to>
                                        <p:strVal val="visible"/>
                                      </p:to>
                                    </p:set>
                                    <p:animEffect filter="fade" transition="in">
                                      <p:cBhvr>
                                        <p:cTn dur="500"/>
                                        <p:tgtEl>
                                          <p:spTgt spid="22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0"/>
                                        </p:tgtEl>
                                        <p:attrNameLst>
                                          <p:attrName>style.visibility</p:attrName>
                                        </p:attrNameLst>
                                      </p:cBhvr>
                                      <p:to>
                                        <p:strVal val="visible"/>
                                      </p:to>
                                    </p:set>
                                    <p:animEffect filter="fade" transition="in">
                                      <p:cBhvr>
                                        <p:cTn dur="500"/>
                                        <p:tgtEl>
                                          <p:spTgt spid="21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191"/>
                                        </p:tgtEl>
                                      </p:cBhvr>
                                    </p:animEffect>
                                    <p:set>
                                      <p:cBhvr>
                                        <p:cTn dur="1" fill="hold">
                                          <p:stCondLst>
                                            <p:cond delay="500"/>
                                          </p:stCondLst>
                                        </p:cTn>
                                        <p:tgtEl>
                                          <p:spTgt spid="191"/>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172"/>
                                        </p:tgtEl>
                                        <p:attrNameLst>
                                          <p:attrName>style.visibility</p:attrName>
                                        </p:attrNameLst>
                                      </p:cBhvr>
                                      <p:to>
                                        <p:strVal val="visible"/>
                                      </p:to>
                                    </p:set>
                                    <p:animEffect filter="fade" transition="in">
                                      <p:cBhvr>
                                        <p:cTn dur="500"/>
                                        <p:tgtEl>
                                          <p:spTgt spid="17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217"/>
                                        </p:tgtEl>
                                      </p:cBhvr>
                                    </p:animEffect>
                                    <p:set>
                                      <p:cBhvr>
                                        <p:cTn dur="1" fill="hold">
                                          <p:stCondLst>
                                            <p:cond delay="500"/>
                                          </p:stCondLst>
                                        </p:cTn>
                                        <p:tgtEl>
                                          <p:spTgt spid="217"/>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220"/>
                                        </p:tgtEl>
                                      </p:cBhvr>
                                    </p:animEffect>
                                    <p:set>
                                      <p:cBhvr>
                                        <p:cTn dur="1" fill="hold">
                                          <p:stCondLst>
                                            <p:cond delay="500"/>
                                          </p:stCondLst>
                                        </p:cTn>
                                        <p:tgtEl>
                                          <p:spTgt spid="220"/>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210"/>
                                        </p:tgtEl>
                                      </p:cBhvr>
                                    </p:animEffect>
                                    <p:set>
                                      <p:cBhvr>
                                        <p:cTn dur="1" fill="hold">
                                          <p:stCondLst>
                                            <p:cond delay="500"/>
                                          </p:stCondLst>
                                        </p:cTn>
                                        <p:tgtEl>
                                          <p:spTgt spid="210"/>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05"/>
                                        </p:tgtEl>
                                        <p:attrNameLst>
                                          <p:attrName>style.visibility</p:attrName>
                                        </p:attrNameLst>
                                      </p:cBhvr>
                                      <p:to>
                                        <p:strVal val="visible"/>
                                      </p:to>
                                    </p:set>
                                    <p:anim calcmode="lin" valueType="num">
                                      <p:cBhvr additive="base">
                                        <p:cTn dur="500"/>
                                        <p:tgtEl>
                                          <p:spTgt spid="205"/>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2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2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5"/>
                                        </p:tgtEl>
                                        <p:attrNameLst>
                                          <p:attrName>style.visibility</p:attrName>
                                        </p:attrNameLst>
                                      </p:cBhvr>
                                      <p:to>
                                        <p:strVal val="visible"/>
                                      </p:to>
                                    </p:set>
                                    <p:animEffect filter="fade" transition="in">
                                      <p:cBhvr>
                                        <p:cTn dur="500"/>
                                        <p:tgtEl>
                                          <p:spTgt spid="215"/>
                                        </p:tgtEl>
                                      </p:cBhvr>
                                    </p:animEffect>
                                  </p:childTnLst>
                                </p:cTn>
                              </p:par>
                              <p:par>
                                <p:cTn fill="hold" nodeType="withEffect" presetClass="entr" presetID="10" presetSubtype="0">
                                  <p:stCondLst>
                                    <p:cond delay="0"/>
                                  </p:stCondLst>
                                  <p:childTnLst>
                                    <p:set>
                                      <p:cBhvr>
                                        <p:cTn dur="1" fill="hold">
                                          <p:stCondLst>
                                            <p:cond delay="0"/>
                                          </p:stCondLst>
                                        </p:cTn>
                                        <p:tgtEl>
                                          <p:spTgt spid="216"/>
                                        </p:tgtEl>
                                        <p:attrNameLst>
                                          <p:attrName>style.visibility</p:attrName>
                                        </p:attrNameLst>
                                      </p:cBhvr>
                                      <p:to>
                                        <p:strVal val="visible"/>
                                      </p:to>
                                    </p:set>
                                    <p:animEffect filter="fade" transition="in">
                                      <p:cBhvr>
                                        <p:cTn dur="500"/>
                                        <p:tgtEl>
                                          <p:spTgt spid="21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7"/>
                                        </p:tgtEl>
                                        <p:attrNameLst>
                                          <p:attrName>style.visibility</p:attrName>
                                        </p:attrNameLst>
                                      </p:cBhvr>
                                      <p:to>
                                        <p:strVal val="visible"/>
                                      </p:to>
                                    </p:set>
                                    <p:animEffect filter="fade" transition="in">
                                      <p:cBhvr>
                                        <p:cTn dur="500"/>
                                        <p:tgtEl>
                                          <p:spTgt spid="167"/>
                                        </p:tgtEl>
                                      </p:cBhvr>
                                    </p:animEffect>
                                  </p:childTnLst>
                                </p:cTn>
                              </p:par>
                              <p:par>
                                <p:cTn fill="hold" nodeType="withEffect" presetClass="exit" presetID="10" presetSubtype="0">
                                  <p:stCondLst>
                                    <p:cond delay="0"/>
                                  </p:stCondLst>
                                  <p:childTnLst>
                                    <p:animEffect filter="fade" transition="out">
                                      <p:cBhvr>
                                        <p:cTn dur="500"/>
                                        <p:tgtEl>
                                          <p:spTgt spid="200"/>
                                        </p:tgtEl>
                                      </p:cBhvr>
                                    </p:animEffect>
                                    <p:set>
                                      <p:cBhvr>
                                        <p:cTn dur="1" fill="hold">
                                          <p:stCondLst>
                                            <p:cond delay="500"/>
                                          </p:stCondLst>
                                        </p:cTn>
                                        <p:tgtEl>
                                          <p:spTgt spid="200"/>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221"/>
                                        </p:tgtEl>
                                      </p:cBhvr>
                                    </p:animEffect>
                                    <p:set>
                                      <p:cBhvr>
                                        <p:cTn dur="1" fill="hold">
                                          <p:stCondLst>
                                            <p:cond delay="500"/>
                                          </p:stCondLst>
                                        </p:cTn>
                                        <p:tgtEl>
                                          <p:spTgt spid="221"/>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215"/>
                                        </p:tgtEl>
                                      </p:cBhvr>
                                    </p:animEffect>
                                    <p:set>
                                      <p:cBhvr>
                                        <p:cTn dur="1" fill="hold">
                                          <p:stCondLst>
                                            <p:cond delay="500"/>
                                          </p:stCondLst>
                                        </p:cTn>
                                        <p:tgtEl>
                                          <p:spTgt spid="215"/>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216"/>
                                        </p:tgtEl>
                                      </p:cBhvr>
                                    </p:animEffect>
                                    <p:set>
                                      <p:cBhvr>
                                        <p:cTn dur="1" fill="hold">
                                          <p:stCondLst>
                                            <p:cond delay="500"/>
                                          </p:stCondLst>
                                        </p:cTn>
                                        <p:tgtEl>
                                          <p:spTgt spid="216"/>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224"/>
                                        </p:tgtEl>
                                      </p:cBhvr>
                                    </p:animEffect>
                                    <p:set>
                                      <p:cBhvr>
                                        <p:cTn dur="1" fill="hold">
                                          <p:stCondLst>
                                            <p:cond delay="500"/>
                                          </p:stCondLst>
                                        </p:cTn>
                                        <p:tgtEl>
                                          <p:spTgt spid="224"/>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227"/>
                                        </p:tgtEl>
                                      </p:cBhvr>
                                    </p:animEffect>
                                    <p:set>
                                      <p:cBhvr>
                                        <p:cTn dur="1" fill="hold">
                                          <p:stCondLst>
                                            <p:cond delay="500"/>
                                          </p:stCondLst>
                                        </p:cTn>
                                        <p:tgtEl>
                                          <p:spTgt spid="227"/>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34" name="Shape 234"/>
        <p:cNvGrpSpPr/>
        <p:nvPr/>
      </p:nvGrpSpPr>
      <p:grpSpPr>
        <a:xfrm>
          <a:off x="0" y="0"/>
          <a:ext cx="0" cy="0"/>
          <a:chOff x="0" y="0"/>
          <a:chExt cx="0" cy="0"/>
        </a:xfrm>
      </p:grpSpPr>
      <p:sp>
        <p:nvSpPr>
          <p:cNvPr id="235" name="Google Shape;235;p5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t/>
            </a:r>
            <a:endParaRPr/>
          </a:p>
        </p:txBody>
      </p:sp>
      <p:sp>
        <p:nvSpPr>
          <p:cNvPr id="236" name="Google Shape;236;p5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342900" lvl="0" marL="571500" rtl="0" algn="l">
              <a:lnSpc>
                <a:spcPct val="90000"/>
              </a:lnSpc>
              <a:spcBef>
                <a:spcPts val="1000"/>
              </a:spcBef>
              <a:spcAft>
                <a:spcPts val="0"/>
              </a:spcAft>
              <a:buClr>
                <a:srgbClr val="F2F2F2"/>
              </a:buClr>
              <a:buSzPts val="1800"/>
              <a:buFont typeface="Arial"/>
              <a:buNone/>
            </a:pPr>
            <a:r>
              <a:t/>
            </a:r>
            <a:endParaRPr/>
          </a:p>
        </p:txBody>
      </p:sp>
      <p:pic>
        <p:nvPicPr>
          <p:cNvPr descr="PIPEDA's New Mandatory Breach Notification and Recordkeeping Requirements:  How Do They Compare with the GDPR and U.S. Regulations?" id="237" name="Google Shape;237;p50"/>
          <p:cNvPicPr preferRelativeResize="0"/>
          <p:nvPr/>
        </p:nvPicPr>
        <p:blipFill rotWithShape="1">
          <a:blip r:embed="rId3">
            <a:alphaModFix/>
          </a:blip>
          <a:srcRect b="0" l="0" r="0" t="0"/>
          <a:stretch/>
        </p:blipFill>
        <p:spPr>
          <a:xfrm>
            <a:off x="1709535" y="4546715"/>
            <a:ext cx="1765185" cy="1765185"/>
          </a:xfrm>
          <a:prstGeom prst="rect">
            <a:avLst/>
          </a:prstGeom>
          <a:noFill/>
          <a:ln>
            <a:noFill/>
          </a:ln>
        </p:spPr>
      </p:pic>
      <p:sp>
        <p:nvSpPr>
          <p:cNvPr id="238" name="Google Shape;238;p50"/>
          <p:cNvSpPr txBox="1"/>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dk1"/>
              </a:buClr>
              <a:buSzPts val="1800"/>
              <a:buFont typeface="Calibri"/>
              <a:buNone/>
            </a:pPr>
            <a:r>
              <a:rPr b="1" i="0" lang="en-CA" sz="4400" u="none" cap="none" strike="noStrike">
                <a:solidFill>
                  <a:schemeClr val="lt1"/>
                </a:solidFill>
                <a:latin typeface="Calibri"/>
                <a:ea typeface="Calibri"/>
                <a:cs typeface="Calibri"/>
                <a:sym typeface="Calibri"/>
              </a:rPr>
              <a:t>So, what should we do? </a:t>
            </a:r>
            <a:endParaRPr b="0" i="0" sz="4400" u="none" cap="none" strike="noStrike">
              <a:solidFill>
                <a:schemeClr val="lt1"/>
              </a:solidFill>
              <a:latin typeface="Calibri"/>
              <a:ea typeface="Calibri"/>
              <a:cs typeface="Calibri"/>
              <a:sym typeface="Calibri"/>
            </a:endParaRPr>
          </a:p>
        </p:txBody>
      </p:sp>
      <p:sp>
        <p:nvSpPr>
          <p:cNvPr id="239" name="Google Shape;239;p50"/>
          <p:cNvSpPr txBox="1"/>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114300" marR="0" rtl="0" algn="l">
              <a:lnSpc>
                <a:spcPct val="90000"/>
              </a:lnSpc>
              <a:spcBef>
                <a:spcPts val="1000"/>
              </a:spcBef>
              <a:spcAft>
                <a:spcPts val="0"/>
              </a:spcAft>
              <a:buClr>
                <a:srgbClr val="F2F2F2"/>
              </a:buClr>
              <a:buSzPts val="1800"/>
              <a:buFont typeface="Arial"/>
              <a:buNone/>
            </a:pPr>
            <a:r>
              <a:rPr b="0" i="0" lang="en-CA" sz="2800" u="none" cap="none" strike="noStrike">
                <a:solidFill>
                  <a:schemeClr val="lt1"/>
                </a:solidFill>
                <a:latin typeface="Calibri"/>
                <a:ea typeface="Calibri"/>
                <a:cs typeface="Calibri"/>
                <a:sym typeface="Calibri"/>
              </a:rPr>
              <a:t>The Personal Information Protection and Electronic Documents Act (PIPEDA)</a:t>
            </a:r>
            <a:endParaRPr/>
          </a:p>
          <a:p>
            <a:pPr indent="-342900" lvl="0" marL="571500" marR="0" rtl="0" algn="l">
              <a:lnSpc>
                <a:spcPct val="90000"/>
              </a:lnSpc>
              <a:spcBef>
                <a:spcPts val="1000"/>
              </a:spcBef>
              <a:spcAft>
                <a:spcPts val="0"/>
              </a:spcAft>
              <a:buClr>
                <a:srgbClr val="F2F2F2"/>
              </a:buClr>
              <a:buSzPts val="1800"/>
              <a:buFont typeface="Arial"/>
              <a:buNone/>
            </a:pPr>
            <a:r>
              <a:t/>
            </a:r>
            <a:endParaRPr b="0" i="0" sz="2800" u="none" cap="none" strike="noStrike">
              <a:solidFill>
                <a:schemeClr val="lt1"/>
              </a:solidFill>
              <a:latin typeface="Calibri"/>
              <a:ea typeface="Calibri"/>
              <a:cs typeface="Calibri"/>
              <a:sym typeface="Calibri"/>
            </a:endParaRPr>
          </a:p>
        </p:txBody>
      </p:sp>
      <p:sp>
        <p:nvSpPr>
          <p:cNvPr id="240" name="Google Shape;240;p50"/>
          <p:cNvSpPr txBox="1"/>
          <p:nvPr/>
        </p:nvSpPr>
        <p:spPr>
          <a:xfrm>
            <a:off x="5575300" y="2736892"/>
            <a:ext cx="6096000" cy="3275192"/>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0" i="0" lang="en-CA" sz="1400" u="none" cap="none" strike="noStrike">
                <a:solidFill>
                  <a:schemeClr val="lt1"/>
                </a:solidFill>
                <a:latin typeface="Calibri"/>
                <a:ea typeface="Calibri"/>
                <a:cs typeface="Calibri"/>
                <a:sym typeface="Calibri"/>
              </a:rPr>
              <a:t>Principle 4 - Limiting Collection</a:t>
            </a:r>
            <a:endParaRPr/>
          </a:p>
          <a:p>
            <a:pPr indent="0" lvl="0" marL="0" marR="0" rtl="0" algn="l">
              <a:lnSpc>
                <a:spcPct val="150000"/>
              </a:lnSpc>
              <a:spcBef>
                <a:spcPts val="800"/>
              </a:spcBef>
              <a:spcAft>
                <a:spcPts val="0"/>
              </a:spcAft>
              <a:buNone/>
            </a:pPr>
            <a:r>
              <a:rPr b="0" i="0" lang="en-CA" sz="1400" u="none" cap="none" strike="noStrike">
                <a:solidFill>
                  <a:schemeClr val="lt1"/>
                </a:solidFill>
                <a:latin typeface="Calibri"/>
                <a:ea typeface="Calibri"/>
                <a:cs typeface="Calibri"/>
                <a:sym typeface="Calibri"/>
              </a:rPr>
              <a:t>“The collection of personal information shall be limited to that which is necessary for the purposes identified by the organization. Information shall be collected by fair and lawful means.”</a:t>
            </a:r>
            <a:endParaRPr/>
          </a:p>
          <a:p>
            <a:pPr indent="0" lvl="0" marL="0" marR="0" rtl="0" algn="l">
              <a:lnSpc>
                <a:spcPct val="150000"/>
              </a:lnSpc>
              <a:spcBef>
                <a:spcPts val="800"/>
              </a:spcBef>
              <a:spcAft>
                <a:spcPts val="0"/>
              </a:spcAft>
              <a:buNone/>
            </a:pPr>
            <a:r>
              <a:rPr b="0" i="0" lang="en-CA" sz="1400" u="none" cap="none" strike="noStrike">
                <a:solidFill>
                  <a:schemeClr val="lt1"/>
                </a:solidFill>
                <a:latin typeface="Calibri"/>
                <a:ea typeface="Calibri"/>
                <a:cs typeface="Calibri"/>
                <a:sym typeface="Calibri"/>
              </a:rPr>
              <a:t>Principle 5 – Limiting Use, Disclosure, and Retention</a:t>
            </a:r>
            <a:endParaRPr/>
          </a:p>
          <a:p>
            <a:pPr indent="0" lvl="0" marL="0" marR="0" rtl="0" algn="l">
              <a:lnSpc>
                <a:spcPct val="150000"/>
              </a:lnSpc>
              <a:spcBef>
                <a:spcPts val="800"/>
              </a:spcBef>
              <a:spcAft>
                <a:spcPts val="0"/>
              </a:spcAft>
              <a:buNone/>
            </a:pPr>
            <a:r>
              <a:rPr b="0" i="0" lang="en-CA" sz="1400" u="none" cap="none" strike="noStrike">
                <a:solidFill>
                  <a:schemeClr val="lt1"/>
                </a:solidFill>
                <a:latin typeface="Calibri"/>
                <a:ea typeface="Calibri"/>
                <a:cs typeface="Calibri"/>
                <a:sym typeface="Calibri"/>
              </a:rPr>
              <a:t>“Personal information shall not be used or disclosed for purposes other than those for which it was collected, except with the consent of the individual or as required by law. Personal information shall be retained only if necessary, for the fulfillment of those purposes.”</a:t>
            </a:r>
            <a:endParaRPr/>
          </a:p>
        </p:txBody>
      </p:sp>
      <p:pic>
        <p:nvPicPr>
          <p:cNvPr descr="Office of the Privacy Commissioner of Canada - Office of the Privacy  Commissioner of Canada" id="241" name="Google Shape;241;p50"/>
          <p:cNvPicPr preferRelativeResize="0"/>
          <p:nvPr/>
        </p:nvPicPr>
        <p:blipFill rotWithShape="1">
          <a:blip r:embed="rId4">
            <a:alphaModFix/>
          </a:blip>
          <a:srcRect b="0" l="0" r="0" t="0"/>
          <a:stretch/>
        </p:blipFill>
        <p:spPr>
          <a:xfrm>
            <a:off x="114300" y="3274148"/>
            <a:ext cx="5146535" cy="1100340"/>
          </a:xfrm>
          <a:prstGeom prst="rect">
            <a:avLst/>
          </a:prstGeom>
          <a:noFill/>
          <a:ln>
            <a:noFill/>
          </a:ln>
        </p:spPr>
      </p:pic>
      <p:sp>
        <p:nvSpPr>
          <p:cNvPr id="242" name="Google Shape;242;p50"/>
          <p:cNvSpPr/>
          <p:nvPr/>
        </p:nvSpPr>
        <p:spPr>
          <a:xfrm>
            <a:off x="5260834" y="4255813"/>
            <a:ext cx="6374423" cy="2352309"/>
          </a:xfrm>
          <a:prstGeom prst="rect">
            <a:avLst/>
          </a:prstGeom>
          <a:solidFill>
            <a:schemeClr val="dk1">
              <a:alpha val="7098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43" name="Google Shape;243;p50"/>
          <p:cNvSpPr/>
          <p:nvPr/>
        </p:nvSpPr>
        <p:spPr>
          <a:xfrm>
            <a:off x="9118601" y="3516796"/>
            <a:ext cx="2867164" cy="431159"/>
          </a:xfrm>
          <a:prstGeom prst="rect">
            <a:avLst/>
          </a:prstGeom>
          <a:solidFill>
            <a:schemeClr val="dk1">
              <a:alpha val="7098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44" name="Google Shape;244;p50"/>
          <p:cNvSpPr/>
          <p:nvPr/>
        </p:nvSpPr>
        <p:spPr>
          <a:xfrm>
            <a:off x="5575299" y="2736893"/>
            <a:ext cx="6092965" cy="1536170"/>
          </a:xfrm>
          <a:prstGeom prst="rect">
            <a:avLst/>
          </a:prstGeom>
          <a:solidFill>
            <a:schemeClr val="dk1">
              <a:alpha val="7098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45" name="Google Shape;245;p50"/>
          <p:cNvSpPr/>
          <p:nvPr/>
        </p:nvSpPr>
        <p:spPr>
          <a:xfrm>
            <a:off x="5400044" y="4580921"/>
            <a:ext cx="6443473" cy="756010"/>
          </a:xfrm>
          <a:prstGeom prst="rect">
            <a:avLst/>
          </a:prstGeom>
          <a:solidFill>
            <a:schemeClr val="dk1">
              <a:alpha val="7098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46" name="Google Shape;246;p50"/>
          <p:cNvSpPr/>
          <p:nvPr/>
        </p:nvSpPr>
        <p:spPr>
          <a:xfrm>
            <a:off x="5400044" y="5429307"/>
            <a:ext cx="1498971" cy="270300"/>
          </a:xfrm>
          <a:prstGeom prst="rect">
            <a:avLst/>
          </a:prstGeom>
          <a:solidFill>
            <a:schemeClr val="dk1">
              <a:alpha val="7098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47" name="Google Shape;247;p50"/>
          <p:cNvSpPr/>
          <p:nvPr/>
        </p:nvSpPr>
        <p:spPr>
          <a:xfrm>
            <a:off x="5567899" y="3888800"/>
            <a:ext cx="1928533" cy="260961"/>
          </a:xfrm>
          <a:prstGeom prst="rect">
            <a:avLst/>
          </a:prstGeom>
          <a:solidFill>
            <a:schemeClr val="dk1">
              <a:alpha val="7098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243"/>
                                        </p:tgtEl>
                                      </p:cBhvr>
                                    </p:animEffect>
                                    <p:set>
                                      <p:cBhvr>
                                        <p:cTn dur="1" fill="hold">
                                          <p:stCondLst>
                                            <p:cond delay="500"/>
                                          </p:stCondLst>
                                        </p:cTn>
                                        <p:tgtEl>
                                          <p:spTgt spid="243"/>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247"/>
                                        </p:tgtEl>
                                      </p:cBhvr>
                                    </p:animEffect>
                                    <p:set>
                                      <p:cBhvr>
                                        <p:cTn dur="1" fill="hold">
                                          <p:stCondLst>
                                            <p:cond delay="500"/>
                                          </p:stCondLst>
                                        </p:cTn>
                                        <p:tgtEl>
                                          <p:spTgt spid="247"/>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242"/>
                                        </p:tgtEl>
                                      </p:cBhvr>
                                    </p:animEffect>
                                    <p:set>
                                      <p:cBhvr>
                                        <p:cTn dur="1" fill="hold">
                                          <p:stCondLst>
                                            <p:cond delay="500"/>
                                          </p:stCondLst>
                                        </p:cTn>
                                        <p:tgtEl>
                                          <p:spTgt spid="242"/>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244"/>
                                        </p:tgtEl>
                                        <p:attrNameLst>
                                          <p:attrName>style.visibility</p:attrName>
                                        </p:attrNameLst>
                                      </p:cBhvr>
                                      <p:to>
                                        <p:strVal val="visible"/>
                                      </p:to>
                                    </p:set>
                                    <p:animEffect filter="fade" transition="in">
                                      <p:cBhvr>
                                        <p:cTn dur="500"/>
                                        <p:tgtEl>
                                          <p:spTgt spid="24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5"/>
                                        </p:tgtEl>
                                        <p:attrNameLst>
                                          <p:attrName>style.visibility</p:attrName>
                                        </p:attrNameLst>
                                      </p:cBhvr>
                                      <p:to>
                                        <p:strVal val="visible"/>
                                      </p:to>
                                    </p:set>
                                    <p:animEffect filter="fade" transition="in">
                                      <p:cBhvr>
                                        <p:cTn dur="500"/>
                                        <p:tgtEl>
                                          <p:spTgt spid="245"/>
                                        </p:tgtEl>
                                      </p:cBhvr>
                                    </p:animEffect>
                                  </p:childTnLst>
                                </p:cTn>
                              </p:par>
                              <p:par>
                                <p:cTn fill="hold" nodeType="withEffect" presetClass="entr" presetID="10" presetSubtype="0">
                                  <p:stCondLst>
                                    <p:cond delay="0"/>
                                  </p:stCondLst>
                                  <p:childTnLst>
                                    <p:set>
                                      <p:cBhvr>
                                        <p:cTn dur="1" fill="hold">
                                          <p:stCondLst>
                                            <p:cond delay="0"/>
                                          </p:stCondLst>
                                        </p:cTn>
                                        <p:tgtEl>
                                          <p:spTgt spid="246"/>
                                        </p:tgtEl>
                                        <p:attrNameLst>
                                          <p:attrName>style.visibility</p:attrName>
                                        </p:attrNameLst>
                                      </p:cBhvr>
                                      <p:to>
                                        <p:strVal val="visible"/>
                                      </p:to>
                                    </p:set>
                                    <p:animEffect filter="fade" transition="in">
                                      <p:cBhvr>
                                        <p:cTn dur="500"/>
                                        <p:tgtEl>
                                          <p:spTgt spid="24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52" name="Shape 252"/>
        <p:cNvGrpSpPr/>
        <p:nvPr/>
      </p:nvGrpSpPr>
      <p:grpSpPr>
        <a:xfrm>
          <a:off x="0" y="0"/>
          <a:ext cx="0" cy="0"/>
          <a:chOff x="0" y="0"/>
          <a:chExt cx="0" cy="0"/>
        </a:xfrm>
      </p:grpSpPr>
      <p:sp>
        <p:nvSpPr>
          <p:cNvPr id="253" name="Google Shape;253;p5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lang="en-CA"/>
              <a:t>Takeaways</a:t>
            </a:r>
            <a:endParaRPr/>
          </a:p>
        </p:txBody>
      </p:sp>
      <p:sp>
        <p:nvSpPr>
          <p:cNvPr id="254" name="Google Shape;254;p5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457200" lvl="0" marL="571500" rtl="0" algn="l">
              <a:lnSpc>
                <a:spcPct val="90000"/>
              </a:lnSpc>
              <a:spcBef>
                <a:spcPts val="1000"/>
              </a:spcBef>
              <a:spcAft>
                <a:spcPts val="0"/>
              </a:spcAft>
              <a:buClr>
                <a:srgbClr val="F2F2F2"/>
              </a:buClr>
              <a:buSzPts val="1800"/>
              <a:buFont typeface="Arial"/>
              <a:buChar char="•"/>
            </a:pPr>
            <a:r>
              <a:rPr b="0" i="0" lang="en-CA" sz="2800" u="none" strike="noStrike">
                <a:latin typeface="Calibri"/>
                <a:ea typeface="Calibri"/>
                <a:cs typeface="Calibri"/>
                <a:sym typeface="Calibri"/>
              </a:rPr>
              <a:t>Individuals identified with a few pieces of personal information</a:t>
            </a:r>
            <a:endParaRPr/>
          </a:p>
          <a:p>
            <a:pPr indent="-457200" lvl="0" marL="571500" rtl="0" algn="l">
              <a:lnSpc>
                <a:spcPct val="90000"/>
              </a:lnSpc>
              <a:spcBef>
                <a:spcPts val="1000"/>
              </a:spcBef>
              <a:spcAft>
                <a:spcPts val="0"/>
              </a:spcAft>
              <a:buClr>
                <a:srgbClr val="F2F2F2"/>
              </a:buClr>
              <a:buSzPts val="1800"/>
              <a:buFont typeface="Arial"/>
              <a:buChar char="•"/>
            </a:pPr>
            <a:r>
              <a:rPr lang="en-CA" sz="2800">
                <a:latin typeface="Calibri"/>
                <a:ea typeface="Calibri"/>
                <a:cs typeface="Calibri"/>
                <a:sym typeface="Calibri"/>
              </a:rPr>
              <a:t>Privacy difficult to protect against all </a:t>
            </a:r>
            <a:r>
              <a:rPr lang="en-CA">
                <a:latin typeface="Calibri"/>
                <a:ea typeface="Calibri"/>
                <a:cs typeface="Calibri"/>
                <a:sym typeface="Calibri"/>
              </a:rPr>
              <a:t>possible future datasets </a:t>
            </a:r>
            <a:endParaRPr/>
          </a:p>
          <a:p>
            <a:pPr indent="-342900" lvl="0" marL="571500" rtl="0" algn="l">
              <a:lnSpc>
                <a:spcPct val="90000"/>
              </a:lnSpc>
              <a:spcBef>
                <a:spcPts val="1000"/>
              </a:spcBef>
              <a:spcAft>
                <a:spcPts val="0"/>
              </a:spcAft>
              <a:buClr>
                <a:srgbClr val="F2F2F2"/>
              </a:buClr>
              <a:buSzPts val="1800"/>
              <a:buFont typeface="Arial"/>
              <a:buNone/>
            </a:pPr>
            <a:r>
              <a:t/>
            </a:r>
            <a:endParaRPr>
              <a:latin typeface="Calibri"/>
              <a:ea typeface="Calibri"/>
              <a:cs typeface="Calibri"/>
              <a:sym typeface="Calibri"/>
            </a:endParaRPr>
          </a:p>
          <a:p>
            <a:pPr indent="0" lvl="0" marL="114300" rtl="0" algn="l">
              <a:lnSpc>
                <a:spcPct val="90000"/>
              </a:lnSpc>
              <a:spcBef>
                <a:spcPts val="1000"/>
              </a:spcBef>
              <a:spcAft>
                <a:spcPts val="0"/>
              </a:spcAft>
              <a:buSzPts val="1800"/>
              <a:buNone/>
            </a:pPr>
            <a:r>
              <a:rPr lang="en-CA">
                <a:latin typeface="Calibri"/>
                <a:ea typeface="Calibri"/>
                <a:cs typeface="Calibri"/>
                <a:sym typeface="Calibri"/>
              </a:rPr>
              <a:t>Solution</a:t>
            </a:r>
            <a:endParaRPr/>
          </a:p>
          <a:p>
            <a:pPr indent="-342900" lvl="1" marL="914400" rtl="0" algn="l">
              <a:lnSpc>
                <a:spcPct val="90000"/>
              </a:lnSpc>
              <a:spcBef>
                <a:spcPts val="500"/>
              </a:spcBef>
              <a:spcAft>
                <a:spcPts val="0"/>
              </a:spcAft>
              <a:buClr>
                <a:schemeClr val="lt1"/>
              </a:buClr>
              <a:buSzPts val="1800"/>
              <a:buChar char="•"/>
            </a:pPr>
            <a:r>
              <a:rPr lang="en-CA">
                <a:solidFill>
                  <a:schemeClr val="lt1"/>
                </a:solidFill>
                <a:latin typeface="Calibri"/>
                <a:ea typeface="Calibri"/>
                <a:cs typeface="Calibri"/>
                <a:sym typeface="Calibri"/>
              </a:rPr>
              <a:t>Limited collection 🡪 PIPEDA principles</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Paper">
      <a:dk1>
        <a:srgbClr val="000000"/>
      </a:dk1>
      <a:lt1>
        <a:srgbClr val="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Paper">
      <a:dk1>
        <a:srgbClr val="000000"/>
      </a:dk1>
      <a:lt1>
        <a:srgbClr val="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2021-02-14T21:13:33Z</dcterms:created>
  <dc:creator>Maryam Majedi</dc:creator>
</cp:coreProperties>
</file>